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66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18.02.2020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0645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="" xmlns:a16="http://schemas.microsoft.com/office/drawing/2014/main" id="{7B3F6C11-1AD1-4E5A-93E8-1109139D96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77" y="0"/>
            <a:ext cx="878364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438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>
            <a:extLst>
              <a:ext uri="{FF2B5EF4-FFF2-40B4-BE49-F238E27FC236}">
                <a16:creationId xmlns="" xmlns:a16="http://schemas.microsoft.com/office/drawing/2014/main" id="{5FD7B278-8D13-4F83-879B-6E02589A3107}"/>
              </a:ext>
            </a:extLst>
          </p:cNvPr>
          <p:cNvSpPr txBox="1"/>
          <p:nvPr/>
        </p:nvSpPr>
        <p:spPr>
          <a:xfrm>
            <a:off x="2555776" y="3284984"/>
            <a:ext cx="3024336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tr-TR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transcript</a:t>
            </a:r>
            <a:r>
              <a:rPr lang="tr-TR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records</a:t>
            </a:r>
            <a:r>
              <a:rPr lang="tr-TR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in English.</a:t>
            </a:r>
          </a:p>
        </p:txBody>
      </p:sp>
      <p:pic>
        <p:nvPicPr>
          <p:cNvPr id="2" name="Resim 1">
            <a:extLst>
              <a:ext uri="{FF2B5EF4-FFF2-40B4-BE49-F238E27FC236}">
                <a16:creationId xmlns="" xmlns:a16="http://schemas.microsoft.com/office/drawing/2014/main" id="{685A2180-DAAB-436E-9DCA-05EA5139DA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4704"/>
            <a:ext cx="9144000" cy="4392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934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="" xmlns:a16="http://schemas.microsoft.com/office/drawing/2014/main" id="{D8B58A2E-FC1E-485C-BB77-664ACD3A92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636" y="0"/>
            <a:ext cx="91362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992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="" xmlns:a16="http://schemas.microsoft.com/office/drawing/2014/main" id="{6BC7B604-0D6C-47C1-BBFF-59B322C8B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89286"/>
            <a:ext cx="9144000" cy="4279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214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="" xmlns:a16="http://schemas.microsoft.com/office/drawing/2014/main" id="{6E356156-F131-4E8E-8495-819B59DCB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0728"/>
            <a:ext cx="9144000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541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="" xmlns:a16="http://schemas.microsoft.com/office/drawing/2014/main" id="{62A5EDC8-E6EC-4869-85F3-6E2CF71CF5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739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="" xmlns:a16="http://schemas.microsoft.com/office/drawing/2014/main" id="{793CFFFA-6474-4A1E-8B6F-A537F54A13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087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="" xmlns:a16="http://schemas.microsoft.com/office/drawing/2014/main" id="{4BFFF3FE-2594-4487-AE1C-9E8E4B16FB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656"/>
            <a:ext cx="9144000" cy="6873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840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="" xmlns:a16="http://schemas.microsoft.com/office/drawing/2014/main" id="{E484393B-D93B-4AE2-8098-41B1725AA8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9392"/>
            <a:ext cx="9144000" cy="6957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568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="" xmlns:a16="http://schemas.microsoft.com/office/drawing/2014/main" id="{DB6C99F9-C57D-42BA-B10C-8248B956E1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6604"/>
            <a:ext cx="9144000" cy="6874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445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="" xmlns:a16="http://schemas.microsoft.com/office/drawing/2014/main" id="{29666B5E-B577-4223-839C-491D55AD18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84" b="12609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448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="" xmlns:a16="http://schemas.microsoft.com/office/drawing/2014/main" id="{58F624AD-40BD-4F15-919C-8B053257A1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08" y="1700808"/>
            <a:ext cx="9145016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620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>
            <a:extLst>
              <a:ext uri="{FF2B5EF4-FFF2-40B4-BE49-F238E27FC236}">
                <a16:creationId xmlns="" xmlns:a16="http://schemas.microsoft.com/office/drawing/2014/main" id="{9D7A86AF-7129-46EC-827A-279C528BC3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325" t="1961" r="388" b="5883"/>
          <a:stretch/>
        </p:blipFill>
        <p:spPr>
          <a:xfrm>
            <a:off x="1619672" y="1700808"/>
            <a:ext cx="7524328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68037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9</Words>
  <Application>Microsoft Office PowerPoint</Application>
  <PresentationFormat>Ekran Gösterisi (4:3)</PresentationFormat>
  <Paragraphs>1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Filiz DENİZ</cp:lastModifiedBy>
  <cp:revision>10</cp:revision>
  <dcterms:created xsi:type="dcterms:W3CDTF">2019-02-06T08:39:18Z</dcterms:created>
  <dcterms:modified xsi:type="dcterms:W3CDTF">2020-02-18T11:58:01Z</dcterms:modified>
</cp:coreProperties>
</file>