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9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CB241E81-D863-4E15-AE1C-FC0092B207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52" b="4285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73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80F00B11-5DCC-4FB3-8B0A-BDD3757E0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4744"/>
            <a:ext cx="9144000" cy="4104456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xmlns="" id="{5FD7B278-8D13-4F83-879B-6E02589A3107}"/>
              </a:ext>
            </a:extLst>
          </p:cNvPr>
          <p:cNvSpPr txBox="1"/>
          <p:nvPr/>
        </p:nvSpPr>
        <p:spPr>
          <a:xfrm>
            <a:off x="2555776" y="3284984"/>
            <a:ext cx="3024336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transcript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 English.</a:t>
            </a:r>
          </a:p>
        </p:txBody>
      </p:sp>
    </p:spTree>
    <p:extLst>
      <p:ext uri="{BB962C8B-B14F-4D97-AF65-F5344CB8AC3E}">
        <p14:creationId xmlns:p14="http://schemas.microsoft.com/office/powerpoint/2010/main" val="389893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985FDEB1-0B77-4379-94EA-68D664A2C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2736"/>
            <a:ext cx="9144000" cy="482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53553207-3CA8-4265-89A3-3EE61F7BD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752"/>
            <a:ext cx="9144000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793CFFFA-6474-4A1E-8B6F-A537F54A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0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FF2AB139-80F5-4BE0-AB20-B7A1AF8CE9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153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8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1ED5659E-6377-4DCF-AAE7-832E6E6D3A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24" b="3352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56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xmlns="" id="{E2D672B5-46FE-4964-9923-32181CF33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1"/>
            <a:ext cx="9144000" cy="685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4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29666B5E-B577-4223-839C-491D55AD18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84" b="12609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4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58F624AD-40BD-4F15-919C-8B053257A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" y="1700808"/>
            <a:ext cx="914501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2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xmlns="" id="{9D7A86AF-7129-46EC-827A-279C528BC3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12" t="1961" r="-18112" b="-1961"/>
          <a:stretch/>
        </p:blipFill>
        <p:spPr>
          <a:xfrm>
            <a:off x="683568" y="764704"/>
            <a:ext cx="9144000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6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2C49043A-01D6-49B7-9EA4-160BD2DE50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9666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3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9</Words>
  <Application>Microsoft Office PowerPoint</Application>
  <PresentationFormat>Ekran Gösterisi (4:3)</PresentationFormat>
  <Paragraphs>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Muhammed Esad KULOĞLU</dc:creator>
  <cp:lastModifiedBy>Filiz DENİZ</cp:lastModifiedBy>
  <cp:revision>10</cp:revision>
  <dcterms:created xsi:type="dcterms:W3CDTF">2019-02-05T08:13:57Z</dcterms:created>
  <dcterms:modified xsi:type="dcterms:W3CDTF">2020-02-19T06:54:03Z</dcterms:modified>
</cp:coreProperties>
</file>