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1" r:id="rId7"/>
    <p:sldId id="264" r:id="rId8"/>
    <p:sldId id="260" r:id="rId9"/>
    <p:sldId id="262" r:id="rId10"/>
    <p:sldId id="263" r:id="rId11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18A91-63A0-4F07-BD27-4B47433E34DE}" v="54" dt="2018-08-30T16:50:33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ACDAA-FFE7-471E-A9CF-3B193606E2C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31E9-149E-4C5D-A820-2244B3669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94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973B4-45C0-484F-AFBB-88B8AEF2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551" y="2686050"/>
            <a:ext cx="9601200" cy="1485900"/>
          </a:xfrm>
        </p:spPr>
        <p:txBody>
          <a:bodyPr/>
          <a:lstStyle/>
          <a:p>
            <a:pPr algn="ctr"/>
            <a:r>
              <a:rPr lang="ar-JO" dirty="0"/>
              <a:t>نموذج رقم (2)</a:t>
            </a:r>
          </a:p>
        </p:txBody>
      </p:sp>
    </p:spTree>
    <p:extLst>
      <p:ext uri="{BB962C8B-B14F-4D97-AF65-F5344CB8AC3E}">
        <p14:creationId xmlns:p14="http://schemas.microsoft.com/office/powerpoint/2010/main" val="186751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download.jpg">
            <a:extLst>
              <a:ext uri="{FF2B5EF4-FFF2-40B4-BE49-F238E27FC236}">
                <a16:creationId xmlns:a16="http://schemas.microsoft.com/office/drawing/2014/main" id="{5FDCD1D5-00AD-4E5F-8CD0-C6157B7CB5B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8514" y="428451"/>
            <a:ext cx="725805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9CB2D-B187-44BD-A01C-7023FEC5BB2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0790" y="449233"/>
            <a:ext cx="81978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D3F1F5-93E2-433F-A04E-397C4906FBEA}"/>
              </a:ext>
            </a:extLst>
          </p:cNvPr>
          <p:cNvSpPr txBox="1"/>
          <p:nvPr/>
        </p:nvSpPr>
        <p:spPr>
          <a:xfrm>
            <a:off x="5417128" y="3013501"/>
            <a:ext cx="183095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Slide2</a:t>
            </a:r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val="254637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B87B7-E409-47AD-AC07-5F2C7E8F4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593273"/>
            <a:ext cx="8361229" cy="1337444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ea typeface="Times New Roman"/>
                <a:cs typeface="Times New Roman" pitchFamily="18" charset="0"/>
              </a:rPr>
              <a:t>Course Title</a:t>
            </a:r>
            <a:endParaRPr lang="ar-JO" cap="non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5DA928-8A40-45C7-8204-D9BB5A143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00916"/>
              </p:ext>
            </p:extLst>
          </p:nvPr>
        </p:nvGraphicFramePr>
        <p:xfrm>
          <a:off x="2082077" y="3104324"/>
          <a:ext cx="7726941" cy="1645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639851">
                  <a:extLst>
                    <a:ext uri="{9D8B030D-6E8A-4147-A177-3AD203B41FA5}">
                      <a16:colId xmlns:a16="http://schemas.microsoft.com/office/drawing/2014/main" val="3269657230"/>
                    </a:ext>
                  </a:extLst>
                </a:gridCol>
                <a:gridCol w="4087090">
                  <a:extLst>
                    <a:ext uri="{9D8B030D-6E8A-4147-A177-3AD203B41FA5}">
                      <a16:colId xmlns:a16="http://schemas.microsoft.com/office/drawing/2014/main" val="3833939899"/>
                    </a:ext>
                  </a:extLst>
                </a:gridCol>
              </a:tblGrid>
              <a:tr h="195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Course Code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: 012345678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861633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Credit Hours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:3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6676296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chemeClr val="tx1"/>
                          </a:solidFill>
                          <a:effectLst/>
                        </a:rPr>
                        <a:t>Prerequisite</a:t>
                      </a:r>
                      <a:endParaRPr lang="en-US" sz="3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: 987654321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238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76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download.jpg">
            <a:extLst>
              <a:ext uri="{FF2B5EF4-FFF2-40B4-BE49-F238E27FC236}">
                <a16:creationId xmlns:a16="http://schemas.microsoft.com/office/drawing/2014/main" id="{5FDCD1D5-00AD-4E5F-8CD0-C6157B7CB5B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8514" y="428451"/>
            <a:ext cx="725805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9CB2D-B187-44BD-A01C-7023FEC5BB2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0790" y="449233"/>
            <a:ext cx="81978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2004E69-C30B-46B5-BCA4-D336F7DD8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58667"/>
              </p:ext>
            </p:extLst>
          </p:nvPr>
        </p:nvGraphicFramePr>
        <p:xfrm>
          <a:off x="1353845" y="2077401"/>
          <a:ext cx="10339391" cy="3048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72929">
                  <a:extLst>
                    <a:ext uri="{9D8B030D-6E8A-4147-A177-3AD203B41FA5}">
                      <a16:colId xmlns:a16="http://schemas.microsoft.com/office/drawing/2014/main" val="361520245"/>
                    </a:ext>
                  </a:extLst>
                </a:gridCol>
                <a:gridCol w="1309013">
                  <a:extLst>
                    <a:ext uri="{9D8B030D-6E8A-4147-A177-3AD203B41FA5}">
                      <a16:colId xmlns:a16="http://schemas.microsoft.com/office/drawing/2014/main" val="2504241071"/>
                    </a:ext>
                  </a:extLst>
                </a:gridCol>
                <a:gridCol w="1165136">
                  <a:extLst>
                    <a:ext uri="{9D8B030D-6E8A-4147-A177-3AD203B41FA5}">
                      <a16:colId xmlns:a16="http://schemas.microsoft.com/office/drawing/2014/main" val="4092201671"/>
                    </a:ext>
                  </a:extLst>
                </a:gridCol>
                <a:gridCol w="1791487">
                  <a:extLst>
                    <a:ext uri="{9D8B030D-6E8A-4147-A177-3AD203B41FA5}">
                      <a16:colId xmlns:a16="http://schemas.microsoft.com/office/drawing/2014/main" val="393387184"/>
                    </a:ext>
                  </a:extLst>
                </a:gridCol>
                <a:gridCol w="1392669">
                  <a:extLst>
                    <a:ext uri="{9D8B030D-6E8A-4147-A177-3AD203B41FA5}">
                      <a16:colId xmlns:a16="http://schemas.microsoft.com/office/drawing/2014/main" val="2948513049"/>
                    </a:ext>
                  </a:extLst>
                </a:gridCol>
                <a:gridCol w="2408157">
                  <a:extLst>
                    <a:ext uri="{9D8B030D-6E8A-4147-A177-3AD203B41FA5}">
                      <a16:colId xmlns:a16="http://schemas.microsoft.com/office/drawing/2014/main" val="3254804601"/>
                    </a:ext>
                  </a:extLst>
                </a:gridCol>
              </a:tblGrid>
              <a:tr h="202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rtl="1"/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ar-JO" sz="3600" b="1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846921"/>
                  </a:ext>
                </a:extLst>
              </a:tr>
              <a:tr h="144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:Instructor(s) name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843738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Office No.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16168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Tel (Ext)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Contact Telephone( Department Telephone)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91974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</a:rPr>
                        <a:t>E-mail 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Official_email@bau.edu.jo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76634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Office Hours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9:00-10:00 STT ,  2:00-3:00 MW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99941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Class Times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>
                          <a:effectLst/>
                        </a:rPr>
                        <a:t>Building</a:t>
                      </a:r>
                      <a:endParaRPr lang="ar-JO" sz="3600" b="1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Day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Start Time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End Time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Room No.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82392346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>
                          <a:effectLst/>
                        </a:rPr>
                        <a:t>1022</a:t>
                      </a:r>
                      <a:endParaRPr lang="ar-JO" sz="36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Sunday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Tuesday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Thursday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9:00 AM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9:50 AM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1723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0602441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73B18B9-8B26-4B47-A937-3C181877EA72}"/>
              </a:ext>
            </a:extLst>
          </p:cNvPr>
          <p:cNvSpPr/>
          <p:nvPr/>
        </p:nvSpPr>
        <p:spPr>
          <a:xfrm>
            <a:off x="1278513" y="1498790"/>
            <a:ext cx="2351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Instructor Information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download.jpg">
            <a:extLst>
              <a:ext uri="{FF2B5EF4-FFF2-40B4-BE49-F238E27FC236}">
                <a16:creationId xmlns:a16="http://schemas.microsoft.com/office/drawing/2014/main" id="{5FDCD1D5-00AD-4E5F-8CD0-C6157B7CB5B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8514" y="428451"/>
            <a:ext cx="725805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9CB2D-B187-44BD-A01C-7023FEC5BB2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0790" y="449233"/>
            <a:ext cx="81978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3E5FDD5D-906A-4CE4-B2D4-51F323C02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514" y="1595380"/>
            <a:ext cx="798750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anchor="ctr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Course description {From course plan}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A19CD2-B827-46E1-9683-E779608A5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562105"/>
              </p:ext>
            </p:extLst>
          </p:nvPr>
        </p:nvGraphicFramePr>
        <p:xfrm>
          <a:off x="1272619" y="2596573"/>
          <a:ext cx="10309781" cy="1733550"/>
        </p:xfrm>
        <a:graphic>
          <a:graphicData uri="http://schemas.openxmlformats.org/drawingml/2006/table">
            <a:tbl>
              <a:tblPr/>
              <a:tblGrid>
                <a:gridCol w="10309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3550">
                <a:tc>
                  <a:txBody>
                    <a:bodyPr/>
                    <a:lstStyle/>
                    <a:p>
                      <a:pPr marL="0" marR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Course Title;                                                              Credit Hour(3-0)                                                                                                       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[Pre-req.</a:t>
                      </a:r>
                      <a:r>
                        <a:rPr lang="en-US" sz="28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Course Code</a:t>
                      </a:r>
                      <a:r>
                        <a:rPr lang="en-US" sz="2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(Course Title)]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993" marR="6199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12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AE4DED0-ACFF-48D2-A651-7238B5492A69}"/>
              </a:ext>
            </a:extLst>
          </p:cNvPr>
          <p:cNvSpPr/>
          <p:nvPr/>
        </p:nvSpPr>
        <p:spPr>
          <a:xfrm>
            <a:off x="1153557" y="519030"/>
            <a:ext cx="248869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en-US" dirty="0"/>
              <a:t>Textbook: Textbook Title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3164" y="1194955"/>
            <a:ext cx="400050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Image of the textbook Cover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4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download.jpg">
            <a:extLst>
              <a:ext uri="{FF2B5EF4-FFF2-40B4-BE49-F238E27FC236}">
                <a16:creationId xmlns:a16="http://schemas.microsoft.com/office/drawing/2014/main" id="{5FDCD1D5-00AD-4E5F-8CD0-C6157B7CB5B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8514" y="428451"/>
            <a:ext cx="725805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9CB2D-B187-44BD-A01C-7023FEC5BB2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0790" y="449233"/>
            <a:ext cx="81978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74B6236-D246-459B-B845-1F2CCB7B2605}"/>
              </a:ext>
            </a:extLst>
          </p:cNvPr>
          <p:cNvSpPr/>
          <p:nvPr/>
        </p:nvSpPr>
        <p:spPr>
          <a:xfrm>
            <a:off x="1278514" y="1526371"/>
            <a:ext cx="2136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 OBJECTIVES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1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9B4A42CE-8113-446D-8E9B-EA00DC7C0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82" y="259809"/>
            <a:ext cx="296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JO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 SYLLABUS</a:t>
            </a:r>
            <a:endParaRPr kumimoji="0" lang="en-US" altLang="ar-J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26991"/>
              </p:ext>
            </p:extLst>
          </p:nvPr>
        </p:nvGraphicFramePr>
        <p:xfrm>
          <a:off x="1708747" y="1267107"/>
          <a:ext cx="7991724" cy="43747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30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Course Topic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2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Midterm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2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Week 16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Final Exam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392" marR="68392" marT="9499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685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download.jpg">
            <a:extLst>
              <a:ext uri="{FF2B5EF4-FFF2-40B4-BE49-F238E27FC236}">
                <a16:creationId xmlns:a16="http://schemas.microsoft.com/office/drawing/2014/main" id="{5FDCD1D5-00AD-4E5F-8CD0-C6157B7CB5B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8514" y="428451"/>
            <a:ext cx="725805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9CB2D-B187-44BD-A01C-7023FEC5BB2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0790" y="449233"/>
            <a:ext cx="81978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17CB81-A45C-4655-806A-78494FD469C8}"/>
              </a:ext>
            </a:extLst>
          </p:cNvPr>
          <p:cNvSpPr txBox="1"/>
          <p:nvPr/>
        </p:nvSpPr>
        <p:spPr>
          <a:xfrm>
            <a:off x="4433455" y="2865704"/>
            <a:ext cx="3063018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5400" dirty="0"/>
              <a:t>Chapter 1</a:t>
            </a:r>
            <a:endParaRPr lang="ar-JO" sz="5400" dirty="0"/>
          </a:p>
        </p:txBody>
      </p:sp>
    </p:spTree>
    <p:extLst>
      <p:ext uri="{BB962C8B-B14F-4D97-AF65-F5344CB8AC3E}">
        <p14:creationId xmlns:p14="http://schemas.microsoft.com/office/powerpoint/2010/main" val="199286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download.jpg">
            <a:extLst>
              <a:ext uri="{FF2B5EF4-FFF2-40B4-BE49-F238E27FC236}">
                <a16:creationId xmlns:a16="http://schemas.microsoft.com/office/drawing/2014/main" id="{5FDCD1D5-00AD-4E5F-8CD0-C6157B7CB5B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8514" y="428451"/>
            <a:ext cx="725805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9CB2D-B187-44BD-A01C-7023FEC5BB2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0790" y="449233"/>
            <a:ext cx="81978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D3F1F5-93E2-433F-A04E-397C4906FBEA}"/>
              </a:ext>
            </a:extLst>
          </p:cNvPr>
          <p:cNvSpPr txBox="1"/>
          <p:nvPr/>
        </p:nvSpPr>
        <p:spPr>
          <a:xfrm>
            <a:off x="5417128" y="3013501"/>
            <a:ext cx="183095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Slide1</a:t>
            </a:r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val="40193233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</TotalTime>
  <Words>154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Tahoma</vt:lpstr>
      <vt:lpstr>Times New Roman</vt:lpstr>
      <vt:lpstr>Crop</vt:lpstr>
      <vt:lpstr>نموذج رقم (2)</vt:lpstr>
      <vt:lpstr>Course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Transducers</dc:title>
  <dc:creator>Tariq Younes</dc:creator>
  <cp:lastModifiedBy>user</cp:lastModifiedBy>
  <cp:revision>9</cp:revision>
  <cp:lastPrinted>2018-09-12T05:15:39Z</cp:lastPrinted>
  <dcterms:created xsi:type="dcterms:W3CDTF">2018-08-30T16:30:11Z</dcterms:created>
  <dcterms:modified xsi:type="dcterms:W3CDTF">2018-09-12T06:38:51Z</dcterms:modified>
</cp:coreProperties>
</file>