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3"/>
  </p:notesMasterIdLst>
  <p:sldIdLst>
    <p:sldId id="309" r:id="rId5"/>
    <p:sldId id="364" r:id="rId6"/>
    <p:sldId id="381" r:id="rId7"/>
    <p:sldId id="365" r:id="rId8"/>
    <p:sldId id="380" r:id="rId9"/>
    <p:sldId id="394" r:id="rId10"/>
    <p:sldId id="397" r:id="rId11"/>
    <p:sldId id="366" r:id="rId12"/>
    <p:sldId id="368" r:id="rId13"/>
    <p:sldId id="369" r:id="rId14"/>
    <p:sldId id="403" r:id="rId15"/>
    <p:sldId id="404" r:id="rId16"/>
    <p:sldId id="392" r:id="rId17"/>
    <p:sldId id="386" r:id="rId18"/>
    <p:sldId id="370" r:id="rId19"/>
    <p:sldId id="388" r:id="rId20"/>
    <p:sldId id="387" r:id="rId21"/>
    <p:sldId id="383" r:id="rId22"/>
    <p:sldId id="385" r:id="rId23"/>
    <p:sldId id="389" r:id="rId24"/>
    <p:sldId id="391" r:id="rId25"/>
    <p:sldId id="407" r:id="rId26"/>
    <p:sldId id="413" r:id="rId27"/>
    <p:sldId id="382" r:id="rId28"/>
    <p:sldId id="409" r:id="rId29"/>
    <p:sldId id="408" r:id="rId30"/>
    <p:sldId id="384" r:id="rId31"/>
    <p:sldId id="393" r:id="rId32"/>
    <p:sldId id="410" r:id="rId33"/>
    <p:sldId id="411" r:id="rId34"/>
    <p:sldId id="390" r:id="rId35"/>
    <p:sldId id="399" r:id="rId36"/>
    <p:sldId id="395" r:id="rId37"/>
    <p:sldId id="396" r:id="rId38"/>
    <p:sldId id="398" r:id="rId39"/>
    <p:sldId id="400" r:id="rId40"/>
    <p:sldId id="401" r:id="rId41"/>
    <p:sldId id="40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C4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A63A81-4468-436F-B618-8656678894B2}" v="936" dt="2025-10-20T20:57:52.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89655" autoAdjust="0"/>
  </p:normalViewPr>
  <p:slideViewPr>
    <p:cSldViewPr snapToGrid="0">
      <p:cViewPr varScale="1">
        <p:scale>
          <a:sx n="62" d="100"/>
          <a:sy n="62" d="100"/>
        </p:scale>
        <p:origin x="8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a Adnan Abd Alhadi Altiti" userId="9fc18863-205d-4c32-8b7b-e0573a6a72df" providerId="ADAL" clId="{9C1E5AF2-90B6-4369-A654-6641FE20616B}"/>
    <pc:docChg chg="undo custSel addSld delSld modSld sldOrd">
      <pc:chgData name="Ola Adnan Abd Alhadi Altiti" userId="9fc18863-205d-4c32-8b7b-e0573a6a72df" providerId="ADAL" clId="{9C1E5AF2-90B6-4369-A654-6641FE20616B}" dt="2025-10-20T20:57:58.712" v="5802" actId="47"/>
      <pc:docMkLst>
        <pc:docMk/>
      </pc:docMkLst>
      <pc:sldChg chg="addSp delSp modSp mod">
        <pc:chgData name="Ola Adnan Abd Alhadi Altiti" userId="9fc18863-205d-4c32-8b7b-e0573a6a72df" providerId="ADAL" clId="{9C1E5AF2-90B6-4369-A654-6641FE20616B}" dt="2025-10-20T20:48:36.477" v="5727" actId="14100"/>
        <pc:sldMkLst>
          <pc:docMk/>
          <pc:sldMk cId="1121496444" sldId="309"/>
        </pc:sldMkLst>
        <pc:spChg chg="mod">
          <ac:chgData name="Ola Adnan Abd Alhadi Altiti" userId="9fc18863-205d-4c32-8b7b-e0573a6a72df" providerId="ADAL" clId="{9C1E5AF2-90B6-4369-A654-6641FE20616B}" dt="2025-10-20T20:45:28.031" v="5652" actId="255"/>
          <ac:spMkLst>
            <pc:docMk/>
            <pc:sldMk cId="1121496444" sldId="309"/>
            <ac:spMk id="2" creationId="{9AB2EA78-AEB3-469B-9025-3B17201A457B}"/>
          </ac:spMkLst>
        </pc:spChg>
        <pc:spChg chg="mod">
          <ac:chgData name="Ola Adnan Abd Alhadi Altiti" userId="9fc18863-205d-4c32-8b7b-e0573a6a72df" providerId="ADAL" clId="{9C1E5AF2-90B6-4369-A654-6641FE20616B}" dt="2025-10-20T20:47:09.643" v="5725" actId="20577"/>
          <ac:spMkLst>
            <pc:docMk/>
            <pc:sldMk cId="1121496444" sldId="309"/>
            <ac:spMk id="3" creationId="{255E1F2F-E259-4EA8-9FFD-3A10AF541859}"/>
          </ac:spMkLst>
        </pc:spChg>
        <pc:spChg chg="add mod">
          <ac:chgData name="Ola Adnan Abd Alhadi Altiti" userId="9fc18863-205d-4c32-8b7b-e0573a6a72df" providerId="ADAL" clId="{9C1E5AF2-90B6-4369-A654-6641FE20616B}" dt="2025-10-20T20:45:18.884" v="5651" actId="1076"/>
          <ac:spMkLst>
            <pc:docMk/>
            <pc:sldMk cId="1121496444" sldId="309"/>
            <ac:spMk id="4" creationId="{81795909-9056-14AA-35D8-4CC935981344}"/>
          </ac:spMkLst>
        </pc:spChg>
        <pc:picChg chg="mod">
          <ac:chgData name="Ola Adnan Abd Alhadi Altiti" userId="9fc18863-205d-4c32-8b7b-e0573a6a72df" providerId="ADAL" clId="{9C1E5AF2-90B6-4369-A654-6641FE20616B}" dt="2025-10-20T20:44:14.736" v="5543" actId="1076"/>
          <ac:picMkLst>
            <pc:docMk/>
            <pc:sldMk cId="1121496444" sldId="309"/>
            <ac:picMk id="5" creationId="{2B69D51A-B7AA-515F-275A-CBEEBE1347DE}"/>
          </ac:picMkLst>
        </pc:picChg>
        <pc:picChg chg="mod">
          <ac:chgData name="Ola Adnan Abd Alhadi Altiti" userId="9fc18863-205d-4c32-8b7b-e0573a6a72df" providerId="ADAL" clId="{9C1E5AF2-90B6-4369-A654-6641FE20616B}" dt="2025-10-20T20:48:36.477" v="5727" actId="14100"/>
          <ac:picMkLst>
            <pc:docMk/>
            <pc:sldMk cId="1121496444" sldId="309"/>
            <ac:picMk id="6" creationId="{8940CBE3-3F91-419A-A649-32AB388ECA8B}"/>
          </ac:picMkLst>
        </pc:picChg>
      </pc:sldChg>
      <pc:sldChg chg="addSp delSp modSp mod">
        <pc:chgData name="Ola Adnan Abd Alhadi Altiti" userId="9fc18863-205d-4c32-8b7b-e0573a6a72df" providerId="ADAL" clId="{9C1E5AF2-90B6-4369-A654-6641FE20616B}" dt="2025-10-12T08:58:20.654" v="2987" actId="1076"/>
        <pc:sldMkLst>
          <pc:docMk/>
          <pc:sldMk cId="1212449204" sldId="364"/>
        </pc:sldMkLst>
        <pc:spChg chg="add mod">
          <ac:chgData name="Ola Adnan Abd Alhadi Altiti" userId="9fc18863-205d-4c32-8b7b-e0573a6a72df" providerId="ADAL" clId="{9C1E5AF2-90B6-4369-A654-6641FE20616B}" dt="2025-10-12T04:57:22.386" v="2554" actId="2085"/>
          <ac:spMkLst>
            <pc:docMk/>
            <pc:sldMk cId="1212449204" sldId="364"/>
            <ac:spMk id="2" creationId="{4DE56BD2-DDCC-4696-49C1-D5617BA19399}"/>
          </ac:spMkLst>
        </pc:spChg>
        <pc:spChg chg="mod">
          <ac:chgData name="Ola Adnan Abd Alhadi Altiti" userId="9fc18863-205d-4c32-8b7b-e0573a6a72df" providerId="ADAL" clId="{9C1E5AF2-90B6-4369-A654-6641FE20616B}" dt="2025-10-12T08:58:20.654" v="2987" actId="1076"/>
          <ac:spMkLst>
            <pc:docMk/>
            <pc:sldMk cId="1212449204" sldId="364"/>
            <ac:spMk id="5" creationId="{86102247-B34E-FCAA-D992-A009705770D9}"/>
          </ac:spMkLst>
        </pc:spChg>
        <pc:picChg chg="add mod">
          <ac:chgData name="Ola Adnan Abd Alhadi Altiti" userId="9fc18863-205d-4c32-8b7b-e0573a6a72df" providerId="ADAL" clId="{9C1E5AF2-90B6-4369-A654-6641FE20616B}" dt="2025-10-12T03:42:04.535" v="2065" actId="1076"/>
          <ac:picMkLst>
            <pc:docMk/>
            <pc:sldMk cId="1212449204" sldId="364"/>
            <ac:picMk id="4" creationId="{46293D0D-4F5D-1E3E-FDC7-1F03CBFD7B18}"/>
          </ac:picMkLst>
        </pc:picChg>
      </pc:sldChg>
      <pc:sldChg chg="addSp delSp modSp mod ord">
        <pc:chgData name="Ola Adnan Abd Alhadi Altiti" userId="9fc18863-205d-4c32-8b7b-e0573a6a72df" providerId="ADAL" clId="{9C1E5AF2-90B6-4369-A654-6641FE20616B}" dt="2025-10-12T08:56:22.084" v="2981" actId="13822"/>
        <pc:sldMkLst>
          <pc:docMk/>
          <pc:sldMk cId="4005622202" sldId="365"/>
        </pc:sldMkLst>
        <pc:spChg chg="mod">
          <ac:chgData name="Ola Adnan Abd Alhadi Altiti" userId="9fc18863-205d-4c32-8b7b-e0573a6a72df" providerId="ADAL" clId="{9C1E5AF2-90B6-4369-A654-6641FE20616B}" dt="2025-10-12T08:56:22.084" v="2981" actId="13822"/>
          <ac:spMkLst>
            <pc:docMk/>
            <pc:sldMk cId="4005622202" sldId="365"/>
            <ac:spMk id="2" creationId="{D2B2063B-071A-7F10-85DA-97D74355C0E4}"/>
          </ac:spMkLst>
        </pc:spChg>
        <pc:spChg chg="add mod">
          <ac:chgData name="Ola Adnan Abd Alhadi Altiti" userId="9fc18863-205d-4c32-8b7b-e0573a6a72df" providerId="ADAL" clId="{9C1E5AF2-90B6-4369-A654-6641FE20616B}" dt="2025-10-12T04:57:33.131" v="2556" actId="2085"/>
          <ac:spMkLst>
            <pc:docMk/>
            <pc:sldMk cId="4005622202" sldId="365"/>
            <ac:spMk id="11" creationId="{CE2B3EDA-A303-AF5C-7C11-4F1924E1FE07}"/>
          </ac:spMkLst>
        </pc:spChg>
        <pc:picChg chg="add mod">
          <ac:chgData name="Ola Adnan Abd Alhadi Altiti" userId="9fc18863-205d-4c32-8b7b-e0573a6a72df" providerId="ADAL" clId="{9C1E5AF2-90B6-4369-A654-6641FE20616B}" dt="2025-10-12T04:07:32.366" v="2206" actId="1076"/>
          <ac:picMkLst>
            <pc:docMk/>
            <pc:sldMk cId="4005622202" sldId="365"/>
            <ac:picMk id="18" creationId="{C6DBB62F-D63E-4F7D-20A7-35559A7DAB0D}"/>
          </ac:picMkLst>
        </pc:picChg>
      </pc:sldChg>
      <pc:sldChg chg="addSp delSp modSp mod ord">
        <pc:chgData name="Ola Adnan Abd Alhadi Altiti" userId="9fc18863-205d-4c32-8b7b-e0573a6a72df" providerId="ADAL" clId="{9C1E5AF2-90B6-4369-A654-6641FE20616B}" dt="2025-10-12T21:39:18.625" v="3034" actId="14100"/>
        <pc:sldMkLst>
          <pc:docMk/>
          <pc:sldMk cId="431380259" sldId="366"/>
        </pc:sldMkLst>
        <pc:spChg chg="mod">
          <ac:chgData name="Ola Adnan Abd Alhadi Altiti" userId="9fc18863-205d-4c32-8b7b-e0573a6a72df" providerId="ADAL" clId="{9C1E5AF2-90B6-4369-A654-6641FE20616B}" dt="2025-10-12T21:39:18.625" v="3034" actId="14100"/>
          <ac:spMkLst>
            <pc:docMk/>
            <pc:sldMk cId="431380259" sldId="366"/>
            <ac:spMk id="4" creationId="{E20EB156-5C38-1DAA-1996-16FF09AC12FB}"/>
          </ac:spMkLst>
        </pc:spChg>
        <pc:spChg chg="mod">
          <ac:chgData name="Ola Adnan Abd Alhadi Altiti" userId="9fc18863-205d-4c32-8b7b-e0573a6a72df" providerId="ADAL" clId="{9C1E5AF2-90B6-4369-A654-6641FE20616B}" dt="2025-10-12T04:57:43.094" v="2558" actId="2085"/>
          <ac:spMkLst>
            <pc:docMk/>
            <pc:sldMk cId="431380259" sldId="366"/>
            <ac:spMk id="6" creationId="{F173339F-ACF4-2CAB-1328-515CAF2C3AA5}"/>
          </ac:spMkLst>
        </pc:spChg>
        <pc:picChg chg="add mod">
          <ac:chgData name="Ola Adnan Abd Alhadi Altiti" userId="9fc18863-205d-4c32-8b7b-e0573a6a72df" providerId="ADAL" clId="{9C1E5AF2-90B6-4369-A654-6641FE20616B}" dt="2025-10-12T03:12:39.213" v="1785" actId="14100"/>
          <ac:picMkLst>
            <pc:docMk/>
            <pc:sldMk cId="431380259" sldId="366"/>
            <ac:picMk id="13" creationId="{2767838D-5F66-7C6C-8496-4CEE4D3BD323}"/>
          </ac:picMkLst>
        </pc:picChg>
      </pc:sldChg>
      <pc:sldChg chg="delSp modSp del mod">
        <pc:chgData name="Ola Adnan Abd Alhadi Altiti" userId="9fc18863-205d-4c32-8b7b-e0573a6a72df" providerId="ADAL" clId="{9C1E5AF2-90B6-4369-A654-6641FE20616B}" dt="2025-10-11T00:54:52.720" v="642" actId="47"/>
        <pc:sldMkLst>
          <pc:docMk/>
          <pc:sldMk cId="2692455621" sldId="367"/>
        </pc:sldMkLst>
      </pc:sldChg>
      <pc:sldChg chg="addSp delSp modSp mod">
        <pc:chgData name="Ola Adnan Abd Alhadi Altiti" userId="9fc18863-205d-4c32-8b7b-e0573a6a72df" providerId="ADAL" clId="{9C1E5AF2-90B6-4369-A654-6641FE20616B}" dt="2025-10-13T05:44:14.466" v="4285" actId="12"/>
        <pc:sldMkLst>
          <pc:docMk/>
          <pc:sldMk cId="1769295752" sldId="368"/>
        </pc:sldMkLst>
        <pc:spChg chg="mod">
          <ac:chgData name="Ola Adnan Abd Alhadi Altiti" userId="9fc18863-205d-4c32-8b7b-e0573a6a72df" providerId="ADAL" clId="{9C1E5AF2-90B6-4369-A654-6641FE20616B}" dt="2025-10-12T21:39:50.697" v="3041" actId="14100"/>
          <ac:spMkLst>
            <pc:docMk/>
            <pc:sldMk cId="1769295752" sldId="368"/>
            <ac:spMk id="6" creationId="{E1CC77E4-0E37-1BB8-F2F8-F089E8AF40F8}"/>
          </ac:spMkLst>
        </pc:spChg>
        <pc:spChg chg="add mod">
          <ac:chgData name="Ola Adnan Abd Alhadi Altiti" userId="9fc18863-205d-4c32-8b7b-e0573a6a72df" providerId="ADAL" clId="{9C1E5AF2-90B6-4369-A654-6641FE20616B}" dt="2025-10-13T05:44:14.466" v="4285" actId="12"/>
          <ac:spMkLst>
            <pc:docMk/>
            <pc:sldMk cId="1769295752" sldId="368"/>
            <ac:spMk id="8" creationId="{E20DF996-FBCC-D275-3B2E-3E2D5EDEF825}"/>
          </ac:spMkLst>
        </pc:spChg>
        <pc:spChg chg="add mod">
          <ac:chgData name="Ola Adnan Abd Alhadi Altiti" userId="9fc18863-205d-4c32-8b7b-e0573a6a72df" providerId="ADAL" clId="{9C1E5AF2-90B6-4369-A654-6641FE20616B}" dt="2025-10-12T03:40:11.738" v="2002" actId="14861"/>
          <ac:spMkLst>
            <pc:docMk/>
            <pc:sldMk cId="1769295752" sldId="368"/>
            <ac:spMk id="16" creationId="{77DC9F1C-36E1-AC23-1338-0DB7EBD28A19}"/>
          </ac:spMkLst>
        </pc:spChg>
        <pc:spChg chg="add mod">
          <ac:chgData name="Ola Adnan Abd Alhadi Altiti" userId="9fc18863-205d-4c32-8b7b-e0573a6a72df" providerId="ADAL" clId="{9C1E5AF2-90B6-4369-A654-6641FE20616B}" dt="2025-10-12T03:43:26.602" v="2070" actId="2711"/>
          <ac:spMkLst>
            <pc:docMk/>
            <pc:sldMk cId="1769295752" sldId="368"/>
            <ac:spMk id="17" creationId="{E8926CAB-45D2-8799-B300-4A5D711398B7}"/>
          </ac:spMkLst>
        </pc:spChg>
        <pc:picChg chg="add mod">
          <ac:chgData name="Ola Adnan Abd Alhadi Altiti" userId="9fc18863-205d-4c32-8b7b-e0573a6a72df" providerId="ADAL" clId="{9C1E5AF2-90B6-4369-A654-6641FE20616B}" dt="2025-10-12T03:18:36.007" v="1889" actId="14100"/>
          <ac:picMkLst>
            <pc:docMk/>
            <pc:sldMk cId="1769295752" sldId="368"/>
            <ac:picMk id="15" creationId="{BCCC2AFA-7CD8-42F3-6DF6-554E8C0B3C7C}"/>
          </ac:picMkLst>
        </pc:picChg>
      </pc:sldChg>
      <pc:sldChg chg="addSp delSp modSp mod ord">
        <pc:chgData name="Ola Adnan Abd Alhadi Altiti" userId="9fc18863-205d-4c32-8b7b-e0573a6a72df" providerId="ADAL" clId="{9C1E5AF2-90B6-4369-A654-6641FE20616B}" dt="2025-10-14T00:37:03.545" v="4921"/>
        <pc:sldMkLst>
          <pc:docMk/>
          <pc:sldMk cId="499219253" sldId="369"/>
        </pc:sldMkLst>
        <pc:spChg chg="mod">
          <ac:chgData name="Ola Adnan Abd Alhadi Altiti" userId="9fc18863-205d-4c32-8b7b-e0573a6a72df" providerId="ADAL" clId="{9C1E5AF2-90B6-4369-A654-6641FE20616B}" dt="2025-10-12T21:40:10.137" v="3046" actId="14100"/>
          <ac:spMkLst>
            <pc:docMk/>
            <pc:sldMk cId="499219253" sldId="369"/>
            <ac:spMk id="5" creationId="{E6FB7504-F108-E02E-809C-83C9BF6F5580}"/>
          </ac:spMkLst>
        </pc:spChg>
        <pc:spChg chg="mod">
          <ac:chgData name="Ola Adnan Abd Alhadi Altiti" userId="9fc18863-205d-4c32-8b7b-e0573a6a72df" providerId="ADAL" clId="{9C1E5AF2-90B6-4369-A654-6641FE20616B}" dt="2025-10-12T04:57:49.017" v="2559" actId="2085"/>
          <ac:spMkLst>
            <pc:docMk/>
            <pc:sldMk cId="499219253" sldId="369"/>
            <ac:spMk id="6" creationId="{3C115FF6-E7D4-FFDF-832B-F60FC43A4DC2}"/>
          </ac:spMkLst>
        </pc:spChg>
        <pc:picChg chg="add mod">
          <ac:chgData name="Ola Adnan Abd Alhadi Altiti" userId="9fc18863-205d-4c32-8b7b-e0573a6a72df" providerId="ADAL" clId="{9C1E5AF2-90B6-4369-A654-6641FE20616B}" dt="2025-10-12T03:34:45.573" v="1980" actId="1076"/>
          <ac:picMkLst>
            <pc:docMk/>
            <pc:sldMk cId="499219253" sldId="369"/>
            <ac:picMk id="4098" creationId="{94D3CD10-FE9D-4D54-D0D7-414D7867757E}"/>
          </ac:picMkLst>
        </pc:picChg>
        <pc:picChg chg="add mod">
          <ac:chgData name="Ola Adnan Abd Alhadi Altiti" userId="9fc18863-205d-4c32-8b7b-e0573a6a72df" providerId="ADAL" clId="{9C1E5AF2-90B6-4369-A654-6641FE20616B}" dt="2025-10-12T03:31:16.507" v="1954" actId="1076"/>
          <ac:picMkLst>
            <pc:docMk/>
            <pc:sldMk cId="499219253" sldId="369"/>
            <ac:picMk id="4100" creationId="{F3F6F4FF-BF6A-1A8E-FB3D-0BED9971CDE4}"/>
          </ac:picMkLst>
        </pc:picChg>
      </pc:sldChg>
      <pc:sldChg chg="addSp delSp modSp add del mod">
        <pc:chgData name="Ola Adnan Abd Alhadi Altiti" userId="9fc18863-205d-4c32-8b7b-e0573a6a72df" providerId="ADAL" clId="{9C1E5AF2-90B6-4369-A654-6641FE20616B}" dt="2025-10-13T03:50:05.338" v="4278" actId="207"/>
        <pc:sldMkLst>
          <pc:docMk/>
          <pc:sldMk cId="1187267476" sldId="370"/>
        </pc:sldMkLst>
        <pc:spChg chg="add mod">
          <ac:chgData name="Ola Adnan Abd Alhadi Altiti" userId="9fc18863-205d-4c32-8b7b-e0573a6a72df" providerId="ADAL" clId="{9C1E5AF2-90B6-4369-A654-6641FE20616B}" dt="2025-10-12T21:40:45.802" v="3058" actId="20577"/>
          <ac:spMkLst>
            <pc:docMk/>
            <pc:sldMk cId="1187267476" sldId="370"/>
            <ac:spMk id="21" creationId="{519FB552-8D79-343A-CD68-62D1C74F182F}"/>
          </ac:spMkLst>
        </pc:spChg>
        <pc:spChg chg="add mod">
          <ac:chgData name="Ola Adnan Abd Alhadi Altiti" userId="9fc18863-205d-4c32-8b7b-e0573a6a72df" providerId="ADAL" clId="{9C1E5AF2-90B6-4369-A654-6641FE20616B}" dt="2025-10-13T03:50:05.338" v="4278" actId="207"/>
          <ac:spMkLst>
            <pc:docMk/>
            <pc:sldMk cId="1187267476" sldId="370"/>
            <ac:spMk id="32" creationId="{C130499F-F52A-1391-1E72-0E81E0BC38EF}"/>
          </ac:spMkLst>
        </pc:spChg>
        <pc:picChg chg="add mod">
          <ac:chgData name="Ola Adnan Abd Alhadi Altiti" userId="9fc18863-205d-4c32-8b7b-e0573a6a72df" providerId="ADAL" clId="{9C1E5AF2-90B6-4369-A654-6641FE20616B}" dt="2025-10-13T01:29:16.679" v="3778" actId="1076"/>
          <ac:picMkLst>
            <pc:docMk/>
            <pc:sldMk cId="1187267476" sldId="370"/>
            <ac:picMk id="33" creationId="{A3EEBD78-1008-FCFA-AE9C-07D05B6440C1}"/>
          </ac:picMkLst>
        </pc:picChg>
        <pc:picChg chg="add mod">
          <ac:chgData name="Ola Adnan Abd Alhadi Altiti" userId="9fc18863-205d-4c32-8b7b-e0573a6a72df" providerId="ADAL" clId="{9C1E5AF2-90B6-4369-A654-6641FE20616B}" dt="2025-10-13T01:27:26.366" v="3749" actId="1076"/>
          <ac:picMkLst>
            <pc:docMk/>
            <pc:sldMk cId="1187267476" sldId="370"/>
            <ac:picMk id="9240" creationId="{0C6244C7-D0A4-2217-04A4-AFAD09F8B759}"/>
          </ac:picMkLst>
        </pc:picChg>
        <pc:picChg chg="add mod">
          <ac:chgData name="Ola Adnan Abd Alhadi Altiti" userId="9fc18863-205d-4c32-8b7b-e0573a6a72df" providerId="ADAL" clId="{9C1E5AF2-90B6-4369-A654-6641FE20616B}" dt="2025-10-13T01:27:28.427" v="3750" actId="1076"/>
          <ac:picMkLst>
            <pc:docMk/>
            <pc:sldMk cId="1187267476" sldId="370"/>
            <ac:picMk id="9244" creationId="{BA8E052E-0F8D-AA47-F903-50CE0B039BC7}"/>
          </ac:picMkLst>
        </pc:picChg>
        <pc:picChg chg="add mod">
          <ac:chgData name="Ola Adnan Abd Alhadi Altiti" userId="9fc18863-205d-4c32-8b7b-e0573a6a72df" providerId="ADAL" clId="{9C1E5AF2-90B6-4369-A654-6641FE20616B}" dt="2025-10-13T01:29:18.449" v="3779" actId="1076"/>
          <ac:picMkLst>
            <pc:docMk/>
            <pc:sldMk cId="1187267476" sldId="370"/>
            <ac:picMk id="9246" creationId="{6CE96E3F-8BDC-F265-4A05-906C4EBAED76}"/>
          </ac:picMkLst>
        </pc:picChg>
      </pc:sldChg>
      <pc:sldChg chg="del">
        <pc:chgData name="Ola Adnan Abd Alhadi Altiti" userId="9fc18863-205d-4c32-8b7b-e0573a6a72df" providerId="ADAL" clId="{9C1E5AF2-90B6-4369-A654-6641FE20616B}" dt="2025-10-12T02:00:50.485" v="1359" actId="47"/>
        <pc:sldMkLst>
          <pc:docMk/>
          <pc:sldMk cId="2488347099" sldId="371"/>
        </pc:sldMkLst>
      </pc:sldChg>
      <pc:sldChg chg="del">
        <pc:chgData name="Ola Adnan Abd Alhadi Altiti" userId="9fc18863-205d-4c32-8b7b-e0573a6a72df" providerId="ADAL" clId="{9C1E5AF2-90B6-4369-A654-6641FE20616B}" dt="2025-10-12T02:00:50.986" v="1360" actId="47"/>
        <pc:sldMkLst>
          <pc:docMk/>
          <pc:sldMk cId="594675121" sldId="372"/>
        </pc:sldMkLst>
      </pc:sldChg>
      <pc:sldChg chg="del">
        <pc:chgData name="Ola Adnan Abd Alhadi Altiti" userId="9fc18863-205d-4c32-8b7b-e0573a6a72df" providerId="ADAL" clId="{9C1E5AF2-90B6-4369-A654-6641FE20616B}" dt="2025-10-11T00:54:27.291" v="602" actId="47"/>
        <pc:sldMkLst>
          <pc:docMk/>
          <pc:sldMk cId="3654691604" sldId="373"/>
        </pc:sldMkLst>
      </pc:sldChg>
      <pc:sldChg chg="del">
        <pc:chgData name="Ola Adnan Abd Alhadi Altiti" userId="9fc18863-205d-4c32-8b7b-e0573a6a72df" providerId="ADAL" clId="{9C1E5AF2-90B6-4369-A654-6641FE20616B}" dt="2025-10-12T02:00:51.464" v="1361" actId="47"/>
        <pc:sldMkLst>
          <pc:docMk/>
          <pc:sldMk cId="2759592036" sldId="374"/>
        </pc:sldMkLst>
      </pc:sldChg>
      <pc:sldChg chg="del">
        <pc:chgData name="Ola Adnan Abd Alhadi Altiti" userId="9fc18863-205d-4c32-8b7b-e0573a6a72df" providerId="ADAL" clId="{9C1E5AF2-90B6-4369-A654-6641FE20616B}" dt="2025-10-12T02:00:51.986" v="1362" actId="47"/>
        <pc:sldMkLst>
          <pc:docMk/>
          <pc:sldMk cId="1880897331" sldId="375"/>
        </pc:sldMkLst>
      </pc:sldChg>
      <pc:sldChg chg="del">
        <pc:chgData name="Ola Adnan Abd Alhadi Altiti" userId="9fc18863-205d-4c32-8b7b-e0573a6a72df" providerId="ADAL" clId="{9C1E5AF2-90B6-4369-A654-6641FE20616B}" dt="2025-10-12T02:00:47.579" v="1356" actId="47"/>
        <pc:sldMkLst>
          <pc:docMk/>
          <pc:sldMk cId="2381635121" sldId="377"/>
        </pc:sldMkLst>
      </pc:sldChg>
      <pc:sldChg chg="del">
        <pc:chgData name="Ola Adnan Abd Alhadi Altiti" userId="9fc18863-205d-4c32-8b7b-e0573a6a72df" providerId="ADAL" clId="{9C1E5AF2-90B6-4369-A654-6641FE20616B}" dt="2025-10-12T02:00:49.999" v="1358" actId="47"/>
        <pc:sldMkLst>
          <pc:docMk/>
          <pc:sldMk cId="1011537059" sldId="378"/>
        </pc:sldMkLst>
      </pc:sldChg>
      <pc:sldChg chg="del">
        <pc:chgData name="Ola Adnan Abd Alhadi Altiti" userId="9fc18863-205d-4c32-8b7b-e0573a6a72df" providerId="ADAL" clId="{9C1E5AF2-90B6-4369-A654-6641FE20616B}" dt="2025-10-12T02:00:49.229" v="1357" actId="47"/>
        <pc:sldMkLst>
          <pc:docMk/>
          <pc:sldMk cId="3609675338" sldId="379"/>
        </pc:sldMkLst>
      </pc:sldChg>
      <pc:sldChg chg="addSp delSp modSp add mod ord">
        <pc:chgData name="Ola Adnan Abd Alhadi Altiti" userId="9fc18863-205d-4c32-8b7b-e0573a6a72df" providerId="ADAL" clId="{9C1E5AF2-90B6-4369-A654-6641FE20616B}" dt="2025-10-14T01:07:12.889" v="4923" actId="1076"/>
        <pc:sldMkLst>
          <pc:docMk/>
          <pc:sldMk cId="1369720418" sldId="380"/>
        </pc:sldMkLst>
        <pc:spChg chg="add mod">
          <ac:chgData name="Ola Adnan Abd Alhadi Altiti" userId="9fc18863-205d-4c32-8b7b-e0573a6a72df" providerId="ADAL" clId="{9C1E5AF2-90B6-4369-A654-6641FE20616B}" dt="2025-10-12T21:39:01.501" v="3031" actId="14100"/>
          <ac:spMkLst>
            <pc:docMk/>
            <pc:sldMk cId="1369720418" sldId="380"/>
            <ac:spMk id="7" creationId="{6B53DA0B-1234-625A-8377-3A37A55F42C3}"/>
          </ac:spMkLst>
        </pc:spChg>
        <pc:spChg chg="add mod">
          <ac:chgData name="Ola Adnan Abd Alhadi Altiti" userId="9fc18863-205d-4c32-8b7b-e0573a6a72df" providerId="ADAL" clId="{9C1E5AF2-90B6-4369-A654-6641FE20616B}" dt="2025-10-12T04:57:37.911" v="2557" actId="2085"/>
          <ac:spMkLst>
            <pc:docMk/>
            <pc:sldMk cId="1369720418" sldId="380"/>
            <ac:spMk id="9" creationId="{84C5B27E-3B33-4C05-8531-FF76C96A1FB7}"/>
          </ac:spMkLst>
        </pc:spChg>
        <pc:graphicFrameChg chg="add mod modGraphic">
          <ac:chgData name="Ola Adnan Abd Alhadi Altiti" userId="9fc18863-205d-4c32-8b7b-e0573a6a72df" providerId="ADAL" clId="{9C1E5AF2-90B6-4369-A654-6641FE20616B}" dt="2025-10-14T01:07:12.889" v="4923" actId="1076"/>
          <ac:graphicFrameMkLst>
            <pc:docMk/>
            <pc:sldMk cId="1369720418" sldId="380"/>
            <ac:graphicFrameMk id="10" creationId="{33C11485-3811-C1CD-1CD8-FD9FB7EA37D5}"/>
          </ac:graphicFrameMkLst>
        </pc:graphicFrameChg>
      </pc:sldChg>
      <pc:sldChg chg="addSp delSp modSp add mod">
        <pc:chgData name="Ola Adnan Abd Alhadi Altiti" userId="9fc18863-205d-4c32-8b7b-e0573a6a72df" providerId="ADAL" clId="{9C1E5AF2-90B6-4369-A654-6641FE20616B}" dt="2025-10-12T08:56:15.631" v="2980" actId="13822"/>
        <pc:sldMkLst>
          <pc:docMk/>
          <pc:sldMk cId="3543633610" sldId="381"/>
        </pc:sldMkLst>
        <pc:spChg chg="mod">
          <ac:chgData name="Ola Adnan Abd Alhadi Altiti" userId="9fc18863-205d-4c32-8b7b-e0573a6a72df" providerId="ADAL" clId="{9C1E5AF2-90B6-4369-A654-6641FE20616B}" dt="2025-10-12T08:56:15.631" v="2980" actId="13822"/>
          <ac:spMkLst>
            <pc:docMk/>
            <pc:sldMk cId="3543633610" sldId="381"/>
            <ac:spMk id="2" creationId="{C8387D7B-9EE0-323A-97F1-EB15AC8F3562}"/>
          </ac:spMkLst>
        </pc:spChg>
        <pc:spChg chg="add mod">
          <ac:chgData name="Ola Adnan Abd Alhadi Altiti" userId="9fc18863-205d-4c32-8b7b-e0573a6a72df" providerId="ADAL" clId="{9C1E5AF2-90B6-4369-A654-6641FE20616B}" dt="2025-10-12T04:57:28.028" v="2555" actId="2085"/>
          <ac:spMkLst>
            <pc:docMk/>
            <pc:sldMk cId="3543633610" sldId="381"/>
            <ac:spMk id="6" creationId="{70A7F915-F693-41FB-7A47-26083F187323}"/>
          </ac:spMkLst>
        </pc:spChg>
        <pc:picChg chg="add mod">
          <ac:chgData name="Ola Adnan Abd Alhadi Altiti" userId="9fc18863-205d-4c32-8b7b-e0573a6a72df" providerId="ADAL" clId="{9C1E5AF2-90B6-4369-A654-6641FE20616B}" dt="2025-10-11T23:06:19.319" v="977" actId="1076"/>
          <ac:picMkLst>
            <pc:docMk/>
            <pc:sldMk cId="3543633610" sldId="381"/>
            <ac:picMk id="5126" creationId="{923F22E6-9D35-7CFE-6EBA-CC1D9A51BAC4}"/>
          </ac:picMkLst>
        </pc:picChg>
      </pc:sldChg>
      <pc:sldChg chg="addSp delSp modSp new mod">
        <pc:chgData name="Ola Adnan Abd Alhadi Altiti" userId="9fc18863-205d-4c32-8b7b-e0573a6a72df" providerId="ADAL" clId="{9C1E5AF2-90B6-4369-A654-6641FE20616B}" dt="2025-10-20T20:19:38.085" v="5413" actId="20577"/>
        <pc:sldMkLst>
          <pc:docMk/>
          <pc:sldMk cId="3671646878" sldId="382"/>
        </pc:sldMkLst>
        <pc:spChg chg="add mod">
          <ac:chgData name="Ola Adnan Abd Alhadi Altiti" userId="9fc18863-205d-4c32-8b7b-e0573a6a72df" providerId="ADAL" clId="{9C1E5AF2-90B6-4369-A654-6641FE20616B}" dt="2025-10-12T21:42:54.478" v="3082" actId="14100"/>
          <ac:spMkLst>
            <pc:docMk/>
            <pc:sldMk cId="3671646878" sldId="382"/>
            <ac:spMk id="7" creationId="{2DD6A348-8045-BEFA-939E-40C26E267A03}"/>
          </ac:spMkLst>
        </pc:spChg>
        <pc:spChg chg="add mod">
          <ac:chgData name="Ola Adnan Abd Alhadi Altiti" userId="9fc18863-205d-4c32-8b7b-e0573a6a72df" providerId="ADAL" clId="{9C1E5AF2-90B6-4369-A654-6641FE20616B}" dt="2025-10-12T21:46:59.576" v="3136" actId="255"/>
          <ac:spMkLst>
            <pc:docMk/>
            <pc:sldMk cId="3671646878" sldId="382"/>
            <ac:spMk id="8" creationId="{FB5941B1-D26B-62FC-13C2-434CCF353385}"/>
          </ac:spMkLst>
        </pc:spChg>
        <pc:graphicFrameChg chg="add mod modGraphic">
          <ac:chgData name="Ola Adnan Abd Alhadi Altiti" userId="9fc18863-205d-4c32-8b7b-e0573a6a72df" providerId="ADAL" clId="{9C1E5AF2-90B6-4369-A654-6641FE20616B}" dt="2025-10-20T20:19:38.085" v="5413" actId="20577"/>
          <ac:graphicFrameMkLst>
            <pc:docMk/>
            <pc:sldMk cId="3671646878" sldId="382"/>
            <ac:graphicFrameMk id="6" creationId="{AFABEA3D-B3F4-0B15-0F63-035B98123B84}"/>
          </ac:graphicFrameMkLst>
        </pc:graphicFrameChg>
      </pc:sldChg>
      <pc:sldChg chg="addSp modSp new mod ord">
        <pc:chgData name="Ola Adnan Abd Alhadi Altiti" userId="9fc18863-205d-4c32-8b7b-e0573a6a72df" providerId="ADAL" clId="{9C1E5AF2-90B6-4369-A654-6641FE20616B}" dt="2025-10-12T22:23:36.332" v="3490" actId="14100"/>
        <pc:sldMkLst>
          <pc:docMk/>
          <pc:sldMk cId="1565982718" sldId="383"/>
        </pc:sldMkLst>
        <pc:spChg chg="add mod">
          <ac:chgData name="Ola Adnan Abd Alhadi Altiti" userId="9fc18863-205d-4c32-8b7b-e0573a6a72df" providerId="ADAL" clId="{9C1E5AF2-90B6-4369-A654-6641FE20616B}" dt="2025-10-12T22:23:36.332" v="3490" actId="14100"/>
          <ac:spMkLst>
            <pc:docMk/>
            <pc:sldMk cId="1565982718" sldId="383"/>
            <ac:spMk id="5" creationId="{488DA44D-3A73-4208-58DA-9F7F91F972CB}"/>
          </ac:spMkLst>
        </pc:spChg>
        <pc:spChg chg="add mod">
          <ac:chgData name="Ola Adnan Abd Alhadi Altiti" userId="9fc18863-205d-4c32-8b7b-e0573a6a72df" providerId="ADAL" clId="{9C1E5AF2-90B6-4369-A654-6641FE20616B}" dt="2025-10-12T05:01:20.274" v="2700" actId="207"/>
          <ac:spMkLst>
            <pc:docMk/>
            <pc:sldMk cId="1565982718" sldId="383"/>
            <ac:spMk id="7" creationId="{1DA18D6D-298C-8D6C-C12C-CBB22E3AF11A}"/>
          </ac:spMkLst>
        </pc:spChg>
      </pc:sldChg>
      <pc:sldChg chg="addSp delSp modSp add mod ord">
        <pc:chgData name="Ola Adnan Abd Alhadi Altiti" userId="9fc18863-205d-4c32-8b7b-e0573a6a72df" providerId="ADAL" clId="{9C1E5AF2-90B6-4369-A654-6641FE20616B}" dt="2025-10-13T01:09:26.970" v="3535" actId="14100"/>
        <pc:sldMkLst>
          <pc:docMk/>
          <pc:sldMk cId="4040622989" sldId="384"/>
        </pc:sldMkLst>
        <pc:spChg chg="add mod">
          <ac:chgData name="Ola Adnan Abd Alhadi Altiti" userId="9fc18863-205d-4c32-8b7b-e0573a6a72df" providerId="ADAL" clId="{9C1E5AF2-90B6-4369-A654-6641FE20616B}" dt="2025-10-12T22:24:30.302" v="3505" actId="1076"/>
          <ac:spMkLst>
            <pc:docMk/>
            <pc:sldMk cId="4040622989" sldId="384"/>
            <ac:spMk id="7" creationId="{AEF06699-EDDF-5515-5CD1-DABE5AB29E07}"/>
          </ac:spMkLst>
        </pc:spChg>
        <pc:spChg chg="add mod">
          <ac:chgData name="Ola Adnan Abd Alhadi Altiti" userId="9fc18863-205d-4c32-8b7b-e0573a6a72df" providerId="ADAL" clId="{9C1E5AF2-90B6-4369-A654-6641FE20616B}" dt="2025-10-12T22:17:59.480" v="3429" actId="255"/>
          <ac:spMkLst>
            <pc:docMk/>
            <pc:sldMk cId="4040622989" sldId="384"/>
            <ac:spMk id="8" creationId="{AA819F05-93C1-39D5-2AAC-393801DC3EB5}"/>
          </ac:spMkLst>
        </pc:spChg>
        <pc:spChg chg="add mod">
          <ac:chgData name="Ola Adnan Abd Alhadi Altiti" userId="9fc18863-205d-4c32-8b7b-e0573a6a72df" providerId="ADAL" clId="{9C1E5AF2-90B6-4369-A654-6641FE20616B}" dt="2025-10-12T22:26:45.691" v="3532" actId="207"/>
          <ac:spMkLst>
            <pc:docMk/>
            <pc:sldMk cId="4040622989" sldId="384"/>
            <ac:spMk id="10" creationId="{824D7856-797A-B7D1-7021-F52BED4A30BC}"/>
          </ac:spMkLst>
        </pc:spChg>
        <pc:spChg chg="mod">
          <ac:chgData name="Ola Adnan Abd Alhadi Altiti" userId="9fc18863-205d-4c32-8b7b-e0573a6a72df" providerId="ADAL" clId="{9C1E5AF2-90B6-4369-A654-6641FE20616B}" dt="2025-10-12T22:17:24.287" v="3423" actId="14100"/>
          <ac:spMkLst>
            <pc:docMk/>
            <pc:sldMk cId="4040622989" sldId="384"/>
            <ac:spMk id="21" creationId="{AD61A497-E983-F30D-DC0D-964BD0DB7D72}"/>
          </ac:spMkLst>
        </pc:spChg>
        <pc:picChg chg="add mod">
          <ac:chgData name="Ola Adnan Abd Alhadi Altiti" userId="9fc18863-205d-4c32-8b7b-e0573a6a72df" providerId="ADAL" clId="{9C1E5AF2-90B6-4369-A654-6641FE20616B}" dt="2025-10-13T01:09:26.970" v="3535" actId="14100"/>
          <ac:picMkLst>
            <pc:docMk/>
            <pc:sldMk cId="4040622989" sldId="384"/>
            <ac:picMk id="10244" creationId="{03EE2EF0-97D6-A0B1-770B-8B92C8DB2414}"/>
          </ac:picMkLst>
        </pc:picChg>
      </pc:sldChg>
      <pc:sldChg chg="addSp delSp modSp add mod ord">
        <pc:chgData name="Ola Adnan Abd Alhadi Altiti" userId="9fc18863-205d-4c32-8b7b-e0573a6a72df" providerId="ADAL" clId="{9C1E5AF2-90B6-4369-A654-6641FE20616B}" dt="2025-10-12T21:43:20.770" v="3087" actId="1076"/>
        <pc:sldMkLst>
          <pc:docMk/>
          <pc:sldMk cId="2549054776" sldId="385"/>
        </pc:sldMkLst>
        <pc:spChg chg="mod">
          <ac:chgData name="Ola Adnan Abd Alhadi Altiti" userId="9fc18863-205d-4c32-8b7b-e0573a6a72df" providerId="ADAL" clId="{9C1E5AF2-90B6-4369-A654-6641FE20616B}" dt="2025-10-12T21:42:03.481" v="3074" actId="14100"/>
          <ac:spMkLst>
            <pc:docMk/>
            <pc:sldMk cId="2549054776" sldId="385"/>
            <ac:spMk id="5" creationId="{A86F4B82-3B7E-49BB-A1C8-908344F23EEC}"/>
          </ac:spMkLst>
        </pc:spChg>
        <pc:spChg chg="add mod">
          <ac:chgData name="Ola Adnan Abd Alhadi Altiti" userId="9fc18863-205d-4c32-8b7b-e0573a6a72df" providerId="ADAL" clId="{9C1E5AF2-90B6-4369-A654-6641FE20616B}" dt="2025-10-12T21:43:14.147" v="3084" actId="1076"/>
          <ac:spMkLst>
            <pc:docMk/>
            <pc:sldMk cId="2549054776" sldId="385"/>
            <ac:spMk id="6" creationId="{434E2BD2-01AA-F3EC-6404-D1C780A8AB93}"/>
          </ac:spMkLst>
        </pc:spChg>
        <pc:spChg chg="add mod">
          <ac:chgData name="Ola Adnan Abd Alhadi Altiti" userId="9fc18863-205d-4c32-8b7b-e0573a6a72df" providerId="ADAL" clId="{9C1E5AF2-90B6-4369-A654-6641FE20616B}" dt="2025-10-12T21:43:20.770" v="3087" actId="1076"/>
          <ac:spMkLst>
            <pc:docMk/>
            <pc:sldMk cId="2549054776" sldId="385"/>
            <ac:spMk id="7" creationId="{FC67F1B7-8E7C-176E-2BE3-4B062E63EEA0}"/>
          </ac:spMkLst>
        </pc:spChg>
        <pc:picChg chg="add mod">
          <ac:chgData name="Ola Adnan Abd Alhadi Altiti" userId="9fc18863-205d-4c32-8b7b-e0573a6a72df" providerId="ADAL" clId="{9C1E5AF2-90B6-4369-A654-6641FE20616B}" dt="2025-10-12T21:43:17.721" v="3086" actId="14100"/>
          <ac:picMkLst>
            <pc:docMk/>
            <pc:sldMk cId="2549054776" sldId="385"/>
            <ac:picMk id="11274" creationId="{C5B735FE-C4B0-BC04-8C56-AC0A1BF6B0F9}"/>
          </ac:picMkLst>
        </pc:picChg>
      </pc:sldChg>
      <pc:sldChg chg="addSp delSp modSp add mod ord">
        <pc:chgData name="Ola Adnan Abd Alhadi Altiti" userId="9fc18863-205d-4c32-8b7b-e0573a6a72df" providerId="ADAL" clId="{9C1E5AF2-90B6-4369-A654-6641FE20616B}" dt="2025-10-12T22:13:08.332" v="3382" actId="22"/>
        <pc:sldMkLst>
          <pc:docMk/>
          <pc:sldMk cId="543341598" sldId="386"/>
        </pc:sldMkLst>
        <pc:spChg chg="add mod">
          <ac:chgData name="Ola Adnan Abd Alhadi Altiti" userId="9fc18863-205d-4c32-8b7b-e0573a6a72df" providerId="ADAL" clId="{9C1E5AF2-90B6-4369-A654-6641FE20616B}" dt="2025-10-12T04:43:54.723" v="2476" actId="20577"/>
          <ac:spMkLst>
            <pc:docMk/>
            <pc:sldMk cId="543341598" sldId="386"/>
            <ac:spMk id="3" creationId="{941E4C66-8C1E-FC52-FA87-9F37BE65249D}"/>
          </ac:spMkLst>
        </pc:spChg>
        <pc:spChg chg="mod">
          <ac:chgData name="Ola Adnan Abd Alhadi Altiti" userId="9fc18863-205d-4c32-8b7b-e0573a6a72df" providerId="ADAL" clId="{9C1E5AF2-90B6-4369-A654-6641FE20616B}" dt="2025-10-12T21:40:27.490" v="3050" actId="14100"/>
          <ac:spMkLst>
            <pc:docMk/>
            <pc:sldMk cId="543341598" sldId="386"/>
            <ac:spMk id="21" creationId="{7C736C0C-B44A-1DC2-713C-B29757ECA2EC}"/>
          </ac:spMkLst>
        </pc:spChg>
        <pc:picChg chg="add mod">
          <ac:chgData name="Ola Adnan Abd Alhadi Altiti" userId="9fc18863-205d-4c32-8b7b-e0573a6a72df" providerId="ADAL" clId="{9C1E5AF2-90B6-4369-A654-6641FE20616B}" dt="2025-10-12T04:16:58.020" v="2288" actId="14100"/>
          <ac:picMkLst>
            <pc:docMk/>
            <pc:sldMk cId="543341598" sldId="386"/>
            <ac:picMk id="5" creationId="{E45288B6-ADF9-7FD7-9D7D-4A2EB23894C2}"/>
          </ac:picMkLst>
        </pc:picChg>
        <pc:picChg chg="add mod">
          <ac:chgData name="Ola Adnan Abd Alhadi Altiti" userId="9fc18863-205d-4c32-8b7b-e0573a6a72df" providerId="ADAL" clId="{9C1E5AF2-90B6-4369-A654-6641FE20616B}" dt="2025-10-12T04:16:36.955" v="2283" actId="14100"/>
          <ac:picMkLst>
            <pc:docMk/>
            <pc:sldMk cId="543341598" sldId="386"/>
            <ac:picMk id="8" creationId="{5C182F76-6C88-F97F-8B4B-56CF15199F48}"/>
          </ac:picMkLst>
        </pc:picChg>
        <pc:picChg chg="add mod">
          <ac:chgData name="Ola Adnan Abd Alhadi Altiti" userId="9fc18863-205d-4c32-8b7b-e0573a6a72df" providerId="ADAL" clId="{9C1E5AF2-90B6-4369-A654-6641FE20616B}" dt="2025-10-12T04:17:02.779" v="2290" actId="14100"/>
          <ac:picMkLst>
            <pc:docMk/>
            <pc:sldMk cId="543341598" sldId="386"/>
            <ac:picMk id="9" creationId="{8C873924-386C-9B28-55EF-77891C4F6C99}"/>
          </ac:picMkLst>
        </pc:picChg>
        <pc:picChg chg="add mod">
          <ac:chgData name="Ola Adnan Abd Alhadi Altiti" userId="9fc18863-205d-4c32-8b7b-e0573a6a72df" providerId="ADAL" clId="{9C1E5AF2-90B6-4369-A654-6641FE20616B}" dt="2025-10-12T04:16:22.231" v="2279" actId="14100"/>
          <ac:picMkLst>
            <pc:docMk/>
            <pc:sldMk cId="543341598" sldId="386"/>
            <ac:picMk id="10" creationId="{80EE943A-B767-4536-2F60-0C588658A7DF}"/>
          </ac:picMkLst>
        </pc:picChg>
      </pc:sldChg>
      <pc:sldChg chg="addSp delSp modSp add mod ord">
        <pc:chgData name="Ola Adnan Abd Alhadi Altiti" userId="9fc18863-205d-4c32-8b7b-e0573a6a72df" providerId="ADAL" clId="{9C1E5AF2-90B6-4369-A654-6641FE20616B}" dt="2025-10-13T03:50:25.302" v="4282" actId="207"/>
        <pc:sldMkLst>
          <pc:docMk/>
          <pc:sldMk cId="3009625487" sldId="387"/>
        </pc:sldMkLst>
        <pc:spChg chg="add mod">
          <ac:chgData name="Ola Adnan Abd Alhadi Altiti" userId="9fc18863-205d-4c32-8b7b-e0573a6a72df" providerId="ADAL" clId="{9C1E5AF2-90B6-4369-A654-6641FE20616B}" dt="2025-10-13T03:50:25.302" v="4282" actId="207"/>
          <ac:spMkLst>
            <pc:docMk/>
            <pc:sldMk cId="3009625487" sldId="387"/>
            <ac:spMk id="4" creationId="{0F8455E7-C7E1-06C2-E16B-9C34E524BD11}"/>
          </ac:spMkLst>
        </pc:spChg>
        <pc:spChg chg="mod">
          <ac:chgData name="Ola Adnan Abd Alhadi Altiti" userId="9fc18863-205d-4c32-8b7b-e0573a6a72df" providerId="ADAL" clId="{9C1E5AF2-90B6-4369-A654-6641FE20616B}" dt="2025-10-12T21:41:03.367" v="3062" actId="14100"/>
          <ac:spMkLst>
            <pc:docMk/>
            <pc:sldMk cId="3009625487" sldId="387"/>
            <ac:spMk id="21" creationId="{DF0969FC-8C10-E427-6B9D-F6536D3E0D90}"/>
          </ac:spMkLst>
        </pc:spChg>
        <pc:spChg chg="mod">
          <ac:chgData name="Ola Adnan Abd Alhadi Altiti" userId="9fc18863-205d-4c32-8b7b-e0573a6a72df" providerId="ADAL" clId="{9C1E5AF2-90B6-4369-A654-6641FE20616B}" dt="2025-10-13T03:50:20.790" v="4281" actId="207"/>
          <ac:spMkLst>
            <pc:docMk/>
            <pc:sldMk cId="3009625487" sldId="387"/>
            <ac:spMk id="32" creationId="{23B83983-050C-03E6-7812-63106FC17E85}"/>
          </ac:spMkLst>
        </pc:spChg>
        <pc:picChg chg="add mod">
          <ac:chgData name="Ola Adnan Abd Alhadi Altiti" userId="9fc18863-205d-4c32-8b7b-e0573a6a72df" providerId="ADAL" clId="{9C1E5AF2-90B6-4369-A654-6641FE20616B}" dt="2025-10-12T04:41:06.903" v="2452" actId="14100"/>
          <ac:picMkLst>
            <pc:docMk/>
            <pc:sldMk cId="3009625487" sldId="387"/>
            <ac:picMk id="13314" creationId="{F0A0E650-0E1D-ED6E-C884-4FFD357314E6}"/>
          </ac:picMkLst>
        </pc:picChg>
        <pc:picChg chg="add mod">
          <ac:chgData name="Ola Adnan Abd Alhadi Altiti" userId="9fc18863-205d-4c32-8b7b-e0573a6a72df" providerId="ADAL" clId="{9C1E5AF2-90B6-4369-A654-6641FE20616B}" dt="2025-10-12T04:41:03.808" v="2450" actId="14100"/>
          <ac:picMkLst>
            <pc:docMk/>
            <pc:sldMk cId="3009625487" sldId="387"/>
            <ac:picMk id="13318" creationId="{499DD317-35F0-597A-5357-EC2AC17B97C3}"/>
          </ac:picMkLst>
        </pc:picChg>
        <pc:picChg chg="add mod">
          <ac:chgData name="Ola Adnan Abd Alhadi Altiti" userId="9fc18863-205d-4c32-8b7b-e0573a6a72df" providerId="ADAL" clId="{9C1E5AF2-90B6-4369-A654-6641FE20616B}" dt="2025-10-12T04:41:47.390" v="2460" actId="14100"/>
          <ac:picMkLst>
            <pc:docMk/>
            <pc:sldMk cId="3009625487" sldId="387"/>
            <ac:picMk id="13322" creationId="{4F936EAE-BCD9-B768-5039-DB6DF6977D0F}"/>
          </ac:picMkLst>
        </pc:picChg>
        <pc:picChg chg="add mod">
          <ac:chgData name="Ola Adnan Abd Alhadi Altiti" userId="9fc18863-205d-4c32-8b7b-e0573a6a72df" providerId="ADAL" clId="{9C1E5AF2-90B6-4369-A654-6641FE20616B}" dt="2025-10-12T04:43:35.978" v="2475" actId="1076"/>
          <ac:picMkLst>
            <pc:docMk/>
            <pc:sldMk cId="3009625487" sldId="387"/>
            <ac:picMk id="13324" creationId="{8C031947-BFBF-A623-6566-98B31DB19A7C}"/>
          </ac:picMkLst>
        </pc:picChg>
      </pc:sldChg>
      <pc:sldChg chg="addSp delSp modSp add mod">
        <pc:chgData name="Ola Adnan Abd Alhadi Altiti" userId="9fc18863-205d-4c32-8b7b-e0573a6a72df" providerId="ADAL" clId="{9C1E5AF2-90B6-4369-A654-6641FE20616B}" dt="2025-10-13T03:50:14.026" v="4280" actId="207"/>
        <pc:sldMkLst>
          <pc:docMk/>
          <pc:sldMk cId="1084923394" sldId="388"/>
        </pc:sldMkLst>
        <pc:spChg chg="add mod">
          <ac:chgData name="Ola Adnan Abd Alhadi Altiti" userId="9fc18863-205d-4c32-8b7b-e0573a6a72df" providerId="ADAL" clId="{9C1E5AF2-90B6-4369-A654-6641FE20616B}" dt="2025-10-13T03:50:14.026" v="4280" actId="207"/>
          <ac:spMkLst>
            <pc:docMk/>
            <pc:sldMk cId="1084923394" sldId="388"/>
            <ac:spMk id="5" creationId="{B2B5D99A-D327-EE24-26A1-38775B063B6B}"/>
          </ac:spMkLst>
        </pc:spChg>
        <pc:spChg chg="add del mod">
          <ac:chgData name="Ola Adnan Abd Alhadi Altiti" userId="9fc18863-205d-4c32-8b7b-e0573a6a72df" providerId="ADAL" clId="{9C1E5AF2-90B6-4369-A654-6641FE20616B}" dt="2025-10-12T21:41:37.263" v="3068" actId="20577"/>
          <ac:spMkLst>
            <pc:docMk/>
            <pc:sldMk cId="1084923394" sldId="388"/>
            <ac:spMk id="21" creationId="{0556BA72-4E6F-C750-D266-46A737B67EC2}"/>
          </ac:spMkLst>
        </pc:spChg>
        <pc:spChg chg="mod">
          <ac:chgData name="Ola Adnan Abd Alhadi Altiti" userId="9fc18863-205d-4c32-8b7b-e0573a6a72df" providerId="ADAL" clId="{9C1E5AF2-90B6-4369-A654-6641FE20616B}" dt="2025-10-13T03:50:10.055" v="4279" actId="207"/>
          <ac:spMkLst>
            <pc:docMk/>
            <pc:sldMk cId="1084923394" sldId="388"/>
            <ac:spMk id="32" creationId="{3993E5F9-30B1-5224-8CBD-CEDAE31B5E73}"/>
          </ac:spMkLst>
        </pc:spChg>
        <pc:picChg chg="add mod">
          <ac:chgData name="Ola Adnan Abd Alhadi Altiti" userId="9fc18863-205d-4c32-8b7b-e0573a6a72df" providerId="ADAL" clId="{9C1E5AF2-90B6-4369-A654-6641FE20616B}" dt="2025-10-12T04:52:40.183" v="2548" actId="14100"/>
          <ac:picMkLst>
            <pc:docMk/>
            <pc:sldMk cId="1084923394" sldId="388"/>
            <ac:picMk id="14338" creationId="{EB1D70E4-9F92-6020-724A-6B6E8E6BAB83}"/>
          </ac:picMkLst>
        </pc:picChg>
        <pc:picChg chg="add mod">
          <ac:chgData name="Ola Adnan Abd Alhadi Altiti" userId="9fc18863-205d-4c32-8b7b-e0573a6a72df" providerId="ADAL" clId="{9C1E5AF2-90B6-4369-A654-6641FE20616B}" dt="2025-10-12T04:49:36.373" v="2533" actId="14100"/>
          <ac:picMkLst>
            <pc:docMk/>
            <pc:sldMk cId="1084923394" sldId="388"/>
            <ac:picMk id="14340" creationId="{8D984A18-18B1-7C82-DED9-E7576EF23AF2}"/>
          </ac:picMkLst>
        </pc:picChg>
        <pc:picChg chg="add mod">
          <ac:chgData name="Ola Adnan Abd Alhadi Altiti" userId="9fc18863-205d-4c32-8b7b-e0573a6a72df" providerId="ADAL" clId="{9C1E5AF2-90B6-4369-A654-6641FE20616B}" dt="2025-10-12T04:52:46.603" v="2549" actId="14100"/>
          <ac:picMkLst>
            <pc:docMk/>
            <pc:sldMk cId="1084923394" sldId="388"/>
            <ac:picMk id="14342" creationId="{7291DF17-3B0A-2119-8225-836CC778C4F7}"/>
          </ac:picMkLst>
        </pc:picChg>
        <pc:picChg chg="add mod">
          <ac:chgData name="Ola Adnan Abd Alhadi Altiti" userId="9fc18863-205d-4c32-8b7b-e0573a6a72df" providerId="ADAL" clId="{9C1E5AF2-90B6-4369-A654-6641FE20616B}" dt="2025-10-12T04:51:36.388" v="2542" actId="14100"/>
          <ac:picMkLst>
            <pc:docMk/>
            <pc:sldMk cId="1084923394" sldId="388"/>
            <ac:picMk id="14344" creationId="{CB363663-31CC-FBF3-67E9-FCCED5775712}"/>
          </ac:picMkLst>
        </pc:picChg>
        <pc:picChg chg="add mod">
          <ac:chgData name="Ola Adnan Abd Alhadi Altiti" userId="9fc18863-205d-4c32-8b7b-e0573a6a72df" providerId="ADAL" clId="{9C1E5AF2-90B6-4369-A654-6641FE20616B}" dt="2025-10-12T04:52:14.161" v="2546" actId="14100"/>
          <ac:picMkLst>
            <pc:docMk/>
            <pc:sldMk cId="1084923394" sldId="388"/>
            <ac:picMk id="14346" creationId="{A5FF817A-965E-F0BF-739F-15A96BCD30BD}"/>
          </ac:picMkLst>
        </pc:picChg>
      </pc:sldChg>
      <pc:sldChg chg="addSp delSp modSp add mod">
        <pc:chgData name="Ola Adnan Abd Alhadi Altiti" userId="9fc18863-205d-4c32-8b7b-e0573a6a72df" providerId="ADAL" clId="{9C1E5AF2-90B6-4369-A654-6641FE20616B}" dt="2025-10-20T20:21:31.098" v="5427" actId="14100"/>
        <pc:sldMkLst>
          <pc:docMk/>
          <pc:sldMk cId="288574356" sldId="389"/>
        </pc:sldMkLst>
        <pc:spChg chg="add mod">
          <ac:chgData name="Ola Adnan Abd Alhadi Altiti" userId="9fc18863-205d-4c32-8b7b-e0573a6a72df" providerId="ADAL" clId="{9C1E5AF2-90B6-4369-A654-6641FE20616B}" dt="2025-10-13T05:46:28.345" v="4291" actId="20577"/>
          <ac:spMkLst>
            <pc:docMk/>
            <pc:sldMk cId="288574356" sldId="389"/>
            <ac:spMk id="6" creationId="{E8E19B70-94DC-1378-256C-38CC128DD0C5}"/>
          </ac:spMkLst>
        </pc:spChg>
        <pc:spChg chg="mod">
          <ac:chgData name="Ola Adnan Abd Alhadi Altiti" userId="9fc18863-205d-4c32-8b7b-e0573a6a72df" providerId="ADAL" clId="{9C1E5AF2-90B6-4369-A654-6641FE20616B}" dt="2025-10-12T21:42:42.889" v="3079" actId="14100"/>
          <ac:spMkLst>
            <pc:docMk/>
            <pc:sldMk cId="288574356" sldId="389"/>
            <ac:spMk id="21" creationId="{3144A7AA-006D-A9E9-C2A6-FF7832F4DAB3}"/>
          </ac:spMkLst>
        </pc:spChg>
        <pc:graphicFrameChg chg="add mod modGraphic">
          <ac:chgData name="Ola Adnan Abd Alhadi Altiti" userId="9fc18863-205d-4c32-8b7b-e0573a6a72df" providerId="ADAL" clId="{9C1E5AF2-90B6-4369-A654-6641FE20616B}" dt="2025-10-20T20:21:31.098" v="5427" actId="14100"/>
          <ac:graphicFrameMkLst>
            <pc:docMk/>
            <pc:sldMk cId="288574356" sldId="389"/>
            <ac:graphicFrameMk id="3" creationId="{890B9EC0-8035-01B0-E0B3-2E98452C260B}"/>
          </ac:graphicFrameMkLst>
        </pc:graphicFrameChg>
      </pc:sldChg>
      <pc:sldChg chg="addSp delSp modSp add mod ord">
        <pc:chgData name="Ola Adnan Abd Alhadi Altiti" userId="9fc18863-205d-4c32-8b7b-e0573a6a72df" providerId="ADAL" clId="{9C1E5AF2-90B6-4369-A654-6641FE20616B}" dt="2025-10-13T03:34:22.453" v="4232" actId="12"/>
        <pc:sldMkLst>
          <pc:docMk/>
          <pc:sldMk cId="982600261" sldId="390"/>
        </pc:sldMkLst>
        <pc:spChg chg="add mod">
          <ac:chgData name="Ola Adnan Abd Alhadi Altiti" userId="9fc18863-205d-4c32-8b7b-e0573a6a72df" providerId="ADAL" clId="{9C1E5AF2-90B6-4369-A654-6641FE20616B}" dt="2025-10-13T03:33:53.046" v="4229" actId="207"/>
          <ac:spMkLst>
            <pc:docMk/>
            <pc:sldMk cId="982600261" sldId="390"/>
            <ac:spMk id="6" creationId="{B2F11F6E-C416-7B07-9D46-78BC38512336}"/>
          </ac:spMkLst>
        </pc:spChg>
        <pc:spChg chg="add mod">
          <ac:chgData name="Ola Adnan Abd Alhadi Altiti" userId="9fc18863-205d-4c32-8b7b-e0573a6a72df" providerId="ADAL" clId="{9C1E5AF2-90B6-4369-A654-6641FE20616B}" dt="2025-10-13T01:18:14.914" v="3665" actId="20577"/>
          <ac:spMkLst>
            <pc:docMk/>
            <pc:sldMk cId="982600261" sldId="390"/>
            <ac:spMk id="7" creationId="{95AE5222-9D48-86D5-34D9-06CD1AA47B1F}"/>
          </ac:spMkLst>
        </pc:spChg>
        <pc:spChg chg="add mod">
          <ac:chgData name="Ola Adnan Abd Alhadi Altiti" userId="9fc18863-205d-4c32-8b7b-e0573a6a72df" providerId="ADAL" clId="{9C1E5AF2-90B6-4369-A654-6641FE20616B}" dt="2025-10-13T03:34:22.453" v="4232" actId="12"/>
          <ac:spMkLst>
            <pc:docMk/>
            <pc:sldMk cId="982600261" sldId="390"/>
            <ac:spMk id="10" creationId="{03008BB6-BD2C-F299-5FAB-05338BED2975}"/>
          </ac:spMkLst>
        </pc:spChg>
        <pc:spChg chg="add mod">
          <ac:chgData name="Ola Adnan Abd Alhadi Altiti" userId="9fc18863-205d-4c32-8b7b-e0573a6a72df" providerId="ADAL" clId="{9C1E5AF2-90B6-4369-A654-6641FE20616B}" dt="2025-10-13T03:25:08.603" v="4171" actId="207"/>
          <ac:spMkLst>
            <pc:docMk/>
            <pc:sldMk cId="982600261" sldId="390"/>
            <ac:spMk id="12" creationId="{680F0784-7B4E-84FC-8857-A78DB1C8A61A}"/>
          </ac:spMkLst>
        </pc:spChg>
      </pc:sldChg>
      <pc:sldChg chg="addSp delSp modSp add mod ord">
        <pc:chgData name="Ola Adnan Abd Alhadi Altiti" userId="9fc18863-205d-4c32-8b7b-e0573a6a72df" providerId="ADAL" clId="{9C1E5AF2-90B6-4369-A654-6641FE20616B}" dt="2025-10-12T22:03:43.918" v="3287" actId="20577"/>
        <pc:sldMkLst>
          <pc:docMk/>
          <pc:sldMk cId="2141531037" sldId="391"/>
        </pc:sldMkLst>
        <pc:spChg chg="add mod">
          <ac:chgData name="Ola Adnan Abd Alhadi Altiti" userId="9fc18863-205d-4c32-8b7b-e0573a6a72df" providerId="ADAL" clId="{9C1E5AF2-90B6-4369-A654-6641FE20616B}" dt="2025-10-12T22:03:43.918" v="3287" actId="20577"/>
          <ac:spMkLst>
            <pc:docMk/>
            <pc:sldMk cId="2141531037" sldId="391"/>
            <ac:spMk id="3" creationId="{17F7BF04-68FF-A911-13A4-D3258CF082CD}"/>
          </ac:spMkLst>
        </pc:spChg>
        <pc:spChg chg="mod">
          <ac:chgData name="Ola Adnan Abd Alhadi Altiti" userId="9fc18863-205d-4c32-8b7b-e0573a6a72df" providerId="ADAL" clId="{9C1E5AF2-90B6-4369-A654-6641FE20616B}" dt="2025-10-12T21:51:41.793" v="3178" actId="14100"/>
          <ac:spMkLst>
            <pc:docMk/>
            <pc:sldMk cId="2141531037" sldId="391"/>
            <ac:spMk id="21" creationId="{FCCABF98-B323-5EE2-3561-6B2BCC3DF225}"/>
          </ac:spMkLst>
        </pc:spChg>
        <pc:picChg chg="add mod">
          <ac:chgData name="Ola Adnan Abd Alhadi Altiti" userId="9fc18863-205d-4c32-8b7b-e0573a6a72df" providerId="ADAL" clId="{9C1E5AF2-90B6-4369-A654-6641FE20616B}" dt="2025-10-12T22:02:54.030" v="3273" actId="1076"/>
          <ac:picMkLst>
            <pc:docMk/>
            <pc:sldMk cId="2141531037" sldId="391"/>
            <ac:picMk id="18434" creationId="{663EEF2C-EB25-BBE1-DBB3-3B0F3AB4E670}"/>
          </ac:picMkLst>
        </pc:picChg>
        <pc:picChg chg="add mod">
          <ac:chgData name="Ola Adnan Abd Alhadi Altiti" userId="9fc18863-205d-4c32-8b7b-e0573a6a72df" providerId="ADAL" clId="{9C1E5AF2-90B6-4369-A654-6641FE20616B}" dt="2025-10-12T22:03:00.417" v="3276" actId="14100"/>
          <ac:picMkLst>
            <pc:docMk/>
            <pc:sldMk cId="2141531037" sldId="391"/>
            <ac:picMk id="18436" creationId="{768BFDD4-E623-55A5-7D48-EA45E82EB7B1}"/>
          </ac:picMkLst>
        </pc:picChg>
        <pc:picChg chg="add mod">
          <ac:chgData name="Ola Adnan Abd Alhadi Altiti" userId="9fc18863-205d-4c32-8b7b-e0573a6a72df" providerId="ADAL" clId="{9C1E5AF2-90B6-4369-A654-6641FE20616B}" dt="2025-10-12T22:02:50.964" v="3272" actId="1076"/>
          <ac:picMkLst>
            <pc:docMk/>
            <pc:sldMk cId="2141531037" sldId="391"/>
            <ac:picMk id="18438" creationId="{FD89882B-5CF3-70CF-CB49-245B6AA429B5}"/>
          </ac:picMkLst>
        </pc:picChg>
        <pc:picChg chg="add mod">
          <ac:chgData name="Ola Adnan Abd Alhadi Altiti" userId="9fc18863-205d-4c32-8b7b-e0573a6a72df" providerId="ADAL" clId="{9C1E5AF2-90B6-4369-A654-6641FE20616B}" dt="2025-10-12T22:03:06.545" v="3278" actId="1076"/>
          <ac:picMkLst>
            <pc:docMk/>
            <pc:sldMk cId="2141531037" sldId="391"/>
            <ac:picMk id="18440" creationId="{657C230E-2C96-DF87-0188-9147B68D981A}"/>
          </ac:picMkLst>
        </pc:picChg>
      </pc:sldChg>
      <pc:sldChg chg="addSp delSp modSp add mod ord">
        <pc:chgData name="Ola Adnan Abd Alhadi Altiti" userId="9fc18863-205d-4c32-8b7b-e0573a6a72df" providerId="ADAL" clId="{9C1E5AF2-90B6-4369-A654-6641FE20616B}" dt="2025-10-14T01:11:17.885" v="4968"/>
        <pc:sldMkLst>
          <pc:docMk/>
          <pc:sldMk cId="4093196674" sldId="392"/>
        </pc:sldMkLst>
        <pc:spChg chg="add mod">
          <ac:chgData name="Ola Adnan Abd Alhadi Altiti" userId="9fc18863-205d-4c32-8b7b-e0573a6a72df" providerId="ADAL" clId="{9C1E5AF2-90B6-4369-A654-6641FE20616B}" dt="2025-10-13T05:47:40.290" v="4301" actId="20577"/>
          <ac:spMkLst>
            <pc:docMk/>
            <pc:sldMk cId="4093196674" sldId="392"/>
            <ac:spMk id="4" creationId="{DA66DE81-B495-0197-635E-494FFDA23FBB}"/>
          </ac:spMkLst>
        </pc:spChg>
        <pc:spChg chg="mod">
          <ac:chgData name="Ola Adnan Abd Alhadi Altiti" userId="9fc18863-205d-4c32-8b7b-e0573a6a72df" providerId="ADAL" clId="{9C1E5AF2-90B6-4369-A654-6641FE20616B}" dt="2025-10-12T22:13:21.643" v="3390" actId="20577"/>
          <ac:spMkLst>
            <pc:docMk/>
            <pc:sldMk cId="4093196674" sldId="392"/>
            <ac:spMk id="21" creationId="{07864F8D-FC4E-3E50-BF7B-932DA56F3288}"/>
          </ac:spMkLst>
        </pc:spChg>
        <pc:picChg chg="add mod">
          <ac:chgData name="Ola Adnan Abd Alhadi Altiti" userId="9fc18863-205d-4c32-8b7b-e0573a6a72df" providerId="ADAL" clId="{9C1E5AF2-90B6-4369-A654-6641FE20616B}" dt="2025-10-13T01:20:36.833" v="3682" actId="1076"/>
          <ac:picMkLst>
            <pc:docMk/>
            <pc:sldMk cId="4093196674" sldId="392"/>
            <ac:picMk id="19458" creationId="{FBCD8EDD-0618-496B-036C-102EA87F14B6}"/>
          </ac:picMkLst>
        </pc:picChg>
        <pc:picChg chg="add mod">
          <ac:chgData name="Ola Adnan Abd Alhadi Altiti" userId="9fc18863-205d-4c32-8b7b-e0573a6a72df" providerId="ADAL" clId="{9C1E5AF2-90B6-4369-A654-6641FE20616B}" dt="2025-10-13T01:20:35.017" v="3681" actId="1076"/>
          <ac:picMkLst>
            <pc:docMk/>
            <pc:sldMk cId="4093196674" sldId="392"/>
            <ac:picMk id="19460" creationId="{E0A36D63-FD07-58C8-2C81-77859E36B3E8}"/>
          </ac:picMkLst>
        </pc:picChg>
        <pc:picChg chg="add mod">
          <ac:chgData name="Ola Adnan Abd Alhadi Altiti" userId="9fc18863-205d-4c32-8b7b-e0573a6a72df" providerId="ADAL" clId="{9C1E5AF2-90B6-4369-A654-6641FE20616B}" dt="2025-10-13T01:20:47.634" v="3688" actId="14100"/>
          <ac:picMkLst>
            <pc:docMk/>
            <pc:sldMk cId="4093196674" sldId="392"/>
            <ac:picMk id="19462" creationId="{6C934330-3EFF-3CD6-3AF7-090D7187457C}"/>
          </ac:picMkLst>
        </pc:picChg>
      </pc:sldChg>
      <pc:sldChg chg="addSp delSp modSp add mod">
        <pc:chgData name="Ola Adnan Abd Alhadi Altiti" userId="9fc18863-205d-4c32-8b7b-e0573a6a72df" providerId="ADAL" clId="{9C1E5AF2-90B6-4369-A654-6641FE20616B}" dt="2025-10-20T18:25:02.067" v="5214" actId="14100"/>
        <pc:sldMkLst>
          <pc:docMk/>
          <pc:sldMk cId="2770420098" sldId="393"/>
        </pc:sldMkLst>
        <pc:spChg chg="add mod">
          <ac:chgData name="Ola Adnan Abd Alhadi Altiti" userId="9fc18863-205d-4c32-8b7b-e0573a6a72df" providerId="ADAL" clId="{9C1E5AF2-90B6-4369-A654-6641FE20616B}" dt="2025-10-20T18:25:02.067" v="5214" actId="14100"/>
          <ac:spMkLst>
            <pc:docMk/>
            <pc:sldMk cId="2770420098" sldId="393"/>
            <ac:spMk id="6" creationId="{2FD66B39-126F-BE2A-C256-E4F22042D728}"/>
          </ac:spMkLst>
        </pc:spChg>
        <pc:spChg chg="mod">
          <ac:chgData name="Ola Adnan Abd Alhadi Altiti" userId="9fc18863-205d-4c32-8b7b-e0573a6a72df" providerId="ADAL" clId="{9C1E5AF2-90B6-4369-A654-6641FE20616B}" dt="2025-10-13T01:12:50.694" v="3594" actId="20577"/>
          <ac:spMkLst>
            <pc:docMk/>
            <pc:sldMk cId="2770420098" sldId="393"/>
            <ac:spMk id="21" creationId="{BFA464C4-DFF9-E321-C1AA-1B3968798763}"/>
          </ac:spMkLst>
        </pc:spChg>
        <pc:picChg chg="mod">
          <ac:chgData name="Ola Adnan Abd Alhadi Altiti" userId="9fc18863-205d-4c32-8b7b-e0573a6a72df" providerId="ADAL" clId="{9C1E5AF2-90B6-4369-A654-6641FE20616B}" dt="2025-10-12T22:19:35.955" v="3445" actId="1076"/>
          <ac:picMkLst>
            <pc:docMk/>
            <pc:sldMk cId="2770420098" sldId="393"/>
            <ac:picMk id="10242" creationId="{2C094125-E618-A2BC-4394-9D5D6AF52E47}"/>
          </ac:picMkLst>
        </pc:picChg>
      </pc:sldChg>
      <pc:sldChg chg="addSp delSp modSp add mod">
        <pc:chgData name="Ola Adnan Abd Alhadi Altiti" userId="9fc18863-205d-4c32-8b7b-e0573a6a72df" providerId="ADAL" clId="{9C1E5AF2-90B6-4369-A654-6641FE20616B}" dt="2025-10-14T01:09:58.890" v="4962" actId="1076"/>
        <pc:sldMkLst>
          <pc:docMk/>
          <pc:sldMk cId="1004146730" sldId="394"/>
        </pc:sldMkLst>
        <pc:spChg chg="mod">
          <ac:chgData name="Ola Adnan Abd Alhadi Altiti" userId="9fc18863-205d-4c32-8b7b-e0573a6a72df" providerId="ADAL" clId="{9C1E5AF2-90B6-4369-A654-6641FE20616B}" dt="2025-10-12T22:22:49.777" v="3484" actId="20577"/>
          <ac:spMkLst>
            <pc:docMk/>
            <pc:sldMk cId="1004146730" sldId="394"/>
            <ac:spMk id="4" creationId="{C524787E-F2E6-4BF4-DD8A-05C61C65E3D7}"/>
          </ac:spMkLst>
        </pc:spChg>
        <pc:spChg chg="mod">
          <ac:chgData name="Ola Adnan Abd Alhadi Altiti" userId="9fc18863-205d-4c32-8b7b-e0573a6a72df" providerId="ADAL" clId="{9C1E5AF2-90B6-4369-A654-6641FE20616B}" dt="2025-10-13T03:00:25.268" v="3940" actId="207"/>
          <ac:spMkLst>
            <pc:docMk/>
            <pc:sldMk cId="1004146730" sldId="394"/>
            <ac:spMk id="6" creationId="{889372A0-B2E4-0739-F8B6-635A8DF6BEAE}"/>
          </ac:spMkLst>
        </pc:spChg>
        <pc:spChg chg="add mod">
          <ac:chgData name="Ola Adnan Abd Alhadi Altiti" userId="9fc18863-205d-4c32-8b7b-e0573a6a72df" providerId="ADAL" clId="{9C1E5AF2-90B6-4369-A654-6641FE20616B}" dt="2025-10-13T03:08:45.180" v="4087" actId="208"/>
          <ac:spMkLst>
            <pc:docMk/>
            <pc:sldMk cId="1004146730" sldId="394"/>
            <ac:spMk id="10" creationId="{4782775E-99DF-778D-372E-8AB70ABCA197}"/>
          </ac:spMkLst>
        </pc:spChg>
        <pc:spChg chg="add mod">
          <ac:chgData name="Ola Adnan Abd Alhadi Altiti" userId="9fc18863-205d-4c32-8b7b-e0573a6a72df" providerId="ADAL" clId="{9C1E5AF2-90B6-4369-A654-6641FE20616B}" dt="2025-10-14T01:09:51.686" v="4961" actId="208"/>
          <ac:spMkLst>
            <pc:docMk/>
            <pc:sldMk cId="1004146730" sldId="394"/>
            <ac:spMk id="11" creationId="{776581E0-9CD8-8151-1636-A64BD3E5E11F}"/>
          </ac:spMkLst>
        </pc:spChg>
        <pc:spChg chg="add mod">
          <ac:chgData name="Ola Adnan Abd Alhadi Altiti" userId="9fc18863-205d-4c32-8b7b-e0573a6a72df" providerId="ADAL" clId="{9C1E5AF2-90B6-4369-A654-6641FE20616B}" dt="2025-10-14T01:07:57.234" v="4957" actId="14100"/>
          <ac:spMkLst>
            <pc:docMk/>
            <pc:sldMk cId="1004146730" sldId="394"/>
            <ac:spMk id="12" creationId="{94D5F552-9B38-87A9-A3AD-E5D15E43CC4A}"/>
          </ac:spMkLst>
        </pc:spChg>
        <pc:spChg chg="add mod">
          <ac:chgData name="Ola Adnan Abd Alhadi Altiti" userId="9fc18863-205d-4c32-8b7b-e0573a6a72df" providerId="ADAL" clId="{9C1E5AF2-90B6-4369-A654-6641FE20616B}" dt="2025-10-14T01:09:51.686" v="4961" actId="208"/>
          <ac:spMkLst>
            <pc:docMk/>
            <pc:sldMk cId="1004146730" sldId="394"/>
            <ac:spMk id="14" creationId="{D874D470-812F-59CF-CD6A-34CE705F3699}"/>
          </ac:spMkLst>
        </pc:spChg>
        <pc:spChg chg="add mod">
          <ac:chgData name="Ola Adnan Abd Alhadi Altiti" userId="9fc18863-205d-4c32-8b7b-e0573a6a72df" providerId="ADAL" clId="{9C1E5AF2-90B6-4369-A654-6641FE20616B}" dt="2025-10-14T01:09:51.686" v="4961" actId="208"/>
          <ac:spMkLst>
            <pc:docMk/>
            <pc:sldMk cId="1004146730" sldId="394"/>
            <ac:spMk id="15" creationId="{94A699E3-A1E6-EF14-82E0-BA3064A60F7A}"/>
          </ac:spMkLst>
        </pc:spChg>
        <pc:spChg chg="add mod">
          <ac:chgData name="Ola Adnan Abd Alhadi Altiti" userId="9fc18863-205d-4c32-8b7b-e0573a6a72df" providerId="ADAL" clId="{9C1E5AF2-90B6-4369-A654-6641FE20616B}" dt="2025-10-13T03:07:18.666" v="4078" actId="13822"/>
          <ac:spMkLst>
            <pc:docMk/>
            <pc:sldMk cId="1004146730" sldId="394"/>
            <ac:spMk id="16" creationId="{527537FC-4A08-677E-DAF8-C440CCA8F534}"/>
          </ac:spMkLst>
        </pc:spChg>
        <pc:spChg chg="add mod">
          <ac:chgData name="Ola Adnan Abd Alhadi Altiti" userId="9fc18863-205d-4c32-8b7b-e0573a6a72df" providerId="ADAL" clId="{9C1E5AF2-90B6-4369-A654-6641FE20616B}" dt="2025-10-13T03:07:18.666" v="4078" actId="13822"/>
          <ac:spMkLst>
            <pc:docMk/>
            <pc:sldMk cId="1004146730" sldId="394"/>
            <ac:spMk id="17" creationId="{5B114BEA-C86F-3145-7459-E7C51CC72751}"/>
          </ac:spMkLst>
        </pc:spChg>
        <pc:spChg chg="add mod">
          <ac:chgData name="Ola Adnan Abd Alhadi Altiti" userId="9fc18863-205d-4c32-8b7b-e0573a6a72df" providerId="ADAL" clId="{9C1E5AF2-90B6-4369-A654-6641FE20616B}" dt="2025-10-14T01:09:51.686" v="4961" actId="208"/>
          <ac:spMkLst>
            <pc:docMk/>
            <pc:sldMk cId="1004146730" sldId="394"/>
            <ac:spMk id="18" creationId="{982C28AE-9228-FC3B-2155-5E537D652B4C}"/>
          </ac:spMkLst>
        </pc:spChg>
        <pc:spChg chg="add mod">
          <ac:chgData name="Ola Adnan Abd Alhadi Altiti" userId="9fc18863-205d-4c32-8b7b-e0573a6a72df" providerId="ADAL" clId="{9C1E5AF2-90B6-4369-A654-6641FE20616B}" dt="2025-10-14T01:09:58.890" v="4962" actId="1076"/>
          <ac:spMkLst>
            <pc:docMk/>
            <pc:sldMk cId="1004146730" sldId="394"/>
            <ac:spMk id="19" creationId="{5AD79F3C-D136-3658-93E4-19E2B2EBB7FA}"/>
          </ac:spMkLst>
        </pc:spChg>
        <pc:spChg chg="add mod">
          <ac:chgData name="Ola Adnan Abd Alhadi Altiti" userId="9fc18863-205d-4c32-8b7b-e0573a6a72df" providerId="ADAL" clId="{9C1E5AF2-90B6-4369-A654-6641FE20616B}" dt="2025-10-13T03:03:57.346" v="4007" actId="1076"/>
          <ac:spMkLst>
            <pc:docMk/>
            <pc:sldMk cId="1004146730" sldId="394"/>
            <ac:spMk id="20" creationId="{44B8FC80-79CF-BB50-6BDD-85CF64A55784}"/>
          </ac:spMkLst>
        </pc:spChg>
        <pc:spChg chg="add mod">
          <ac:chgData name="Ola Adnan Abd Alhadi Altiti" userId="9fc18863-205d-4c32-8b7b-e0573a6a72df" providerId="ADAL" clId="{9C1E5AF2-90B6-4369-A654-6641FE20616B}" dt="2025-10-14T01:09:17.397" v="4960" actId="208"/>
          <ac:spMkLst>
            <pc:docMk/>
            <pc:sldMk cId="1004146730" sldId="394"/>
            <ac:spMk id="21" creationId="{D4E26B01-D8A9-9BF5-C889-44293263819B}"/>
          </ac:spMkLst>
        </pc:spChg>
        <pc:spChg chg="add mod">
          <ac:chgData name="Ola Adnan Abd Alhadi Altiti" userId="9fc18863-205d-4c32-8b7b-e0573a6a72df" providerId="ADAL" clId="{9C1E5AF2-90B6-4369-A654-6641FE20616B}" dt="2025-10-13T03:06:46.574" v="4073" actId="1076"/>
          <ac:spMkLst>
            <pc:docMk/>
            <pc:sldMk cId="1004146730" sldId="394"/>
            <ac:spMk id="23" creationId="{771ADA4A-85F6-7CEC-9AE1-E0CBC0ED8576}"/>
          </ac:spMkLst>
        </pc:spChg>
        <pc:spChg chg="add mod">
          <ac:chgData name="Ola Adnan Abd Alhadi Altiti" userId="9fc18863-205d-4c32-8b7b-e0573a6a72df" providerId="ADAL" clId="{9C1E5AF2-90B6-4369-A654-6641FE20616B}" dt="2025-10-13T03:06:50.670" v="4074" actId="1076"/>
          <ac:spMkLst>
            <pc:docMk/>
            <pc:sldMk cId="1004146730" sldId="394"/>
            <ac:spMk id="24" creationId="{39009EA0-1AF6-A18D-558E-DEF665BE6476}"/>
          </ac:spMkLst>
        </pc:spChg>
        <pc:spChg chg="add mod">
          <ac:chgData name="Ola Adnan Abd Alhadi Altiti" userId="9fc18863-205d-4c32-8b7b-e0573a6a72df" providerId="ADAL" clId="{9C1E5AF2-90B6-4369-A654-6641FE20616B}" dt="2025-10-13T03:07:45.346" v="4082" actId="1076"/>
          <ac:spMkLst>
            <pc:docMk/>
            <pc:sldMk cId="1004146730" sldId="394"/>
            <ac:spMk id="25" creationId="{2592F6B5-75F1-DE09-51B7-BEDB65BB0FA1}"/>
          </ac:spMkLst>
        </pc:spChg>
        <pc:spChg chg="add mod">
          <ac:chgData name="Ola Adnan Abd Alhadi Altiti" userId="9fc18863-205d-4c32-8b7b-e0573a6a72df" providerId="ADAL" clId="{9C1E5AF2-90B6-4369-A654-6641FE20616B}" dt="2025-10-13T03:08:50.811" v="4088" actId="1076"/>
          <ac:spMkLst>
            <pc:docMk/>
            <pc:sldMk cId="1004146730" sldId="394"/>
            <ac:spMk id="26" creationId="{7CA1A430-0315-16CC-F32C-61FD5D1CB490}"/>
          </ac:spMkLst>
        </pc:spChg>
      </pc:sldChg>
      <pc:sldChg chg="addSp delSp modSp add mod modShow">
        <pc:chgData name="Ola Adnan Abd Alhadi Altiti" userId="9fc18863-205d-4c32-8b7b-e0573a6a72df" providerId="ADAL" clId="{9C1E5AF2-90B6-4369-A654-6641FE20616B}" dt="2025-10-20T20:36:08.597" v="5513" actId="1076"/>
        <pc:sldMkLst>
          <pc:docMk/>
          <pc:sldMk cId="2539755003" sldId="395"/>
        </pc:sldMkLst>
        <pc:spChg chg="add mod">
          <ac:chgData name="Ola Adnan Abd Alhadi Altiti" userId="9fc18863-205d-4c32-8b7b-e0573a6a72df" providerId="ADAL" clId="{9C1E5AF2-90B6-4369-A654-6641FE20616B}" dt="2025-10-20T20:35:56.979" v="5510" actId="255"/>
          <ac:spMkLst>
            <pc:docMk/>
            <pc:sldMk cId="2539755003" sldId="395"/>
            <ac:spMk id="3" creationId="{9F48602E-6196-943F-353C-1820486BA1CE}"/>
          </ac:spMkLst>
        </pc:spChg>
        <pc:spChg chg="add mod">
          <ac:chgData name="Ola Adnan Abd Alhadi Altiti" userId="9fc18863-205d-4c32-8b7b-e0573a6a72df" providerId="ADAL" clId="{9C1E5AF2-90B6-4369-A654-6641FE20616B}" dt="2025-10-20T20:36:04.694" v="5512" actId="1076"/>
          <ac:spMkLst>
            <pc:docMk/>
            <pc:sldMk cId="2539755003" sldId="395"/>
            <ac:spMk id="5" creationId="{E6D42303-DE97-5D93-ABD3-B4EC3184C67F}"/>
          </ac:spMkLst>
        </pc:spChg>
        <pc:picChg chg="add mod">
          <ac:chgData name="Ola Adnan Abd Alhadi Altiti" userId="9fc18863-205d-4c32-8b7b-e0573a6a72df" providerId="ADAL" clId="{9C1E5AF2-90B6-4369-A654-6641FE20616B}" dt="2025-10-20T20:36:08.597" v="5513" actId="1076"/>
          <ac:picMkLst>
            <pc:docMk/>
            <pc:sldMk cId="2539755003" sldId="395"/>
            <ac:picMk id="22533" creationId="{EB2247F0-A5AE-C887-0992-EAED9AC94760}"/>
          </ac:picMkLst>
        </pc:picChg>
      </pc:sldChg>
      <pc:sldChg chg="new del">
        <pc:chgData name="Ola Adnan Abd Alhadi Altiti" userId="9fc18863-205d-4c32-8b7b-e0573a6a72df" providerId="ADAL" clId="{9C1E5AF2-90B6-4369-A654-6641FE20616B}" dt="2025-10-13T01:35:17.284" v="3798" actId="47"/>
        <pc:sldMkLst>
          <pc:docMk/>
          <pc:sldMk cId="3410844553" sldId="395"/>
        </pc:sldMkLst>
      </pc:sldChg>
      <pc:sldChg chg="addSp delSp modSp add mod">
        <pc:chgData name="Ola Adnan Abd Alhadi Altiti" userId="9fc18863-205d-4c32-8b7b-e0573a6a72df" providerId="ADAL" clId="{9C1E5AF2-90B6-4369-A654-6641FE20616B}" dt="2025-10-20T20:36:35.734" v="5518" actId="1076"/>
        <pc:sldMkLst>
          <pc:docMk/>
          <pc:sldMk cId="655085318" sldId="396"/>
        </pc:sldMkLst>
        <pc:spChg chg="mod">
          <ac:chgData name="Ola Adnan Abd Alhadi Altiti" userId="9fc18863-205d-4c32-8b7b-e0573a6a72df" providerId="ADAL" clId="{9C1E5AF2-90B6-4369-A654-6641FE20616B}" dt="2025-10-20T20:36:18.972" v="5515" actId="1076"/>
          <ac:spMkLst>
            <pc:docMk/>
            <pc:sldMk cId="655085318" sldId="396"/>
            <ac:spMk id="10" creationId="{63C5E362-B3D4-4FEC-E3D0-C86D54AE5F79}"/>
          </ac:spMkLst>
        </pc:spChg>
        <pc:graphicFrameChg chg="add mod modGraphic">
          <ac:chgData name="Ola Adnan Abd Alhadi Altiti" userId="9fc18863-205d-4c32-8b7b-e0573a6a72df" providerId="ADAL" clId="{9C1E5AF2-90B6-4369-A654-6641FE20616B}" dt="2025-10-20T20:36:35.734" v="5518" actId="1076"/>
          <ac:graphicFrameMkLst>
            <pc:docMk/>
            <pc:sldMk cId="655085318" sldId="396"/>
            <ac:graphicFrameMk id="8" creationId="{5EF79896-D5A4-EB01-8F65-537EFF32AC64}"/>
          </ac:graphicFrameMkLst>
        </pc:graphicFrameChg>
      </pc:sldChg>
      <pc:sldChg chg="addSp delSp modSp add mod">
        <pc:chgData name="Ola Adnan Abd Alhadi Altiti" userId="9fc18863-205d-4c32-8b7b-e0573a6a72df" providerId="ADAL" clId="{9C1E5AF2-90B6-4369-A654-6641FE20616B}" dt="2025-10-14T01:11:00.841" v="4966" actId="1076"/>
        <pc:sldMkLst>
          <pc:docMk/>
          <pc:sldMk cId="1190839356" sldId="397"/>
        </pc:sldMkLst>
        <pc:spChg chg="mod">
          <ac:chgData name="Ola Adnan Abd Alhadi Altiti" userId="9fc18863-205d-4c32-8b7b-e0573a6a72df" providerId="ADAL" clId="{9C1E5AF2-90B6-4369-A654-6641FE20616B}" dt="2025-10-13T02:57:49.360" v="3906" actId="20577"/>
          <ac:spMkLst>
            <pc:docMk/>
            <pc:sldMk cId="1190839356" sldId="397"/>
            <ac:spMk id="4" creationId="{ECA3DFEC-F1F8-CAF5-6026-C962255B3A6F}"/>
          </ac:spMkLst>
        </pc:spChg>
        <pc:spChg chg="mod">
          <ac:chgData name="Ola Adnan Abd Alhadi Altiti" userId="9fc18863-205d-4c32-8b7b-e0573a6a72df" providerId="ADAL" clId="{9C1E5AF2-90B6-4369-A654-6641FE20616B}" dt="2025-10-13T02:57:38.427" v="3902" actId="20577"/>
          <ac:spMkLst>
            <pc:docMk/>
            <pc:sldMk cId="1190839356" sldId="397"/>
            <ac:spMk id="6" creationId="{4C0DD5F6-5309-A900-D3B0-265D15AEFC3E}"/>
          </ac:spMkLst>
        </pc:spChg>
        <pc:graphicFrameChg chg="add mod modGraphic">
          <ac:chgData name="Ola Adnan Abd Alhadi Altiti" userId="9fc18863-205d-4c32-8b7b-e0573a6a72df" providerId="ADAL" clId="{9C1E5AF2-90B6-4369-A654-6641FE20616B}" dt="2025-10-14T01:11:00.841" v="4966" actId="1076"/>
          <ac:graphicFrameMkLst>
            <pc:docMk/>
            <pc:sldMk cId="1190839356" sldId="397"/>
            <ac:graphicFrameMk id="7" creationId="{C604B532-C08A-75D4-D967-3189BBF8189B}"/>
          </ac:graphicFrameMkLst>
        </pc:graphicFrameChg>
      </pc:sldChg>
      <pc:sldChg chg="addSp delSp modSp add mod">
        <pc:chgData name="Ola Adnan Abd Alhadi Altiti" userId="9fc18863-205d-4c32-8b7b-e0573a6a72df" providerId="ADAL" clId="{9C1E5AF2-90B6-4369-A654-6641FE20616B}" dt="2025-10-13T07:07:52.784" v="4558" actId="1076"/>
        <pc:sldMkLst>
          <pc:docMk/>
          <pc:sldMk cId="2099047882" sldId="398"/>
        </pc:sldMkLst>
        <pc:spChg chg="mod">
          <ac:chgData name="Ola Adnan Abd Alhadi Altiti" userId="9fc18863-205d-4c32-8b7b-e0573a6a72df" providerId="ADAL" clId="{9C1E5AF2-90B6-4369-A654-6641FE20616B}" dt="2025-10-13T07:06:05.132" v="4536" actId="113"/>
          <ac:spMkLst>
            <pc:docMk/>
            <pc:sldMk cId="2099047882" sldId="398"/>
            <ac:spMk id="7" creationId="{76DED8F7-82D9-4A4E-BE4B-0AF8ECCE744F}"/>
          </ac:spMkLst>
        </pc:spChg>
        <pc:spChg chg="add del mod">
          <ac:chgData name="Ola Adnan Abd Alhadi Altiti" userId="9fc18863-205d-4c32-8b7b-e0573a6a72df" providerId="ADAL" clId="{9C1E5AF2-90B6-4369-A654-6641FE20616B}" dt="2025-10-13T07:05:59.018" v="4535" actId="20577"/>
          <ac:spMkLst>
            <pc:docMk/>
            <pc:sldMk cId="2099047882" sldId="398"/>
            <ac:spMk id="12" creationId="{31EA6F27-72C8-222F-8F8E-8EB7319EF520}"/>
          </ac:spMkLst>
        </pc:spChg>
        <pc:spChg chg="add">
          <ac:chgData name="Ola Adnan Abd Alhadi Altiti" userId="9fc18863-205d-4c32-8b7b-e0573a6a72df" providerId="ADAL" clId="{9C1E5AF2-90B6-4369-A654-6641FE20616B}" dt="2025-10-13T06:54:32.961" v="4392"/>
          <ac:spMkLst>
            <pc:docMk/>
            <pc:sldMk cId="2099047882" sldId="398"/>
            <ac:spMk id="15" creationId="{18A04C30-C60F-5BD0-A085-720EB710F776}"/>
          </ac:spMkLst>
        </pc:spChg>
        <pc:picChg chg="add mod">
          <ac:chgData name="Ola Adnan Abd Alhadi Altiti" userId="9fc18863-205d-4c32-8b7b-e0573a6a72df" providerId="ADAL" clId="{9C1E5AF2-90B6-4369-A654-6641FE20616B}" dt="2025-10-13T07:07:52.784" v="4558" actId="1076"/>
          <ac:picMkLst>
            <pc:docMk/>
            <pc:sldMk cId="2099047882" sldId="398"/>
            <ac:picMk id="17" creationId="{C3D8F9C1-9C55-CF37-7D79-F161D4BDE08A}"/>
          </ac:picMkLst>
        </pc:picChg>
      </pc:sldChg>
      <pc:sldChg chg="modSp add mod ord">
        <pc:chgData name="Ola Adnan Abd Alhadi Altiti" userId="9fc18863-205d-4c32-8b7b-e0573a6a72df" providerId="ADAL" clId="{9C1E5AF2-90B6-4369-A654-6641FE20616B}" dt="2025-10-20T20:37:39.034" v="5542" actId="1076"/>
        <pc:sldMkLst>
          <pc:docMk/>
          <pc:sldMk cId="2753652518" sldId="399"/>
        </pc:sldMkLst>
        <pc:spChg chg="mod">
          <ac:chgData name="Ola Adnan Abd Alhadi Altiti" userId="9fc18863-205d-4c32-8b7b-e0573a6a72df" providerId="ADAL" clId="{9C1E5AF2-90B6-4369-A654-6641FE20616B}" dt="2025-10-13T03:36:10.155" v="4241" actId="255"/>
          <ac:spMkLst>
            <pc:docMk/>
            <pc:sldMk cId="2753652518" sldId="399"/>
            <ac:spMk id="3" creationId="{F4D80DD4-0910-1175-2FAE-8CA4D959E788}"/>
          </ac:spMkLst>
        </pc:spChg>
        <pc:graphicFrameChg chg="mod modGraphic">
          <ac:chgData name="Ola Adnan Abd Alhadi Altiti" userId="9fc18863-205d-4c32-8b7b-e0573a6a72df" providerId="ADAL" clId="{9C1E5AF2-90B6-4369-A654-6641FE20616B}" dt="2025-10-20T20:37:39.034" v="5542" actId="1076"/>
          <ac:graphicFrameMkLst>
            <pc:docMk/>
            <pc:sldMk cId="2753652518" sldId="399"/>
            <ac:graphicFrameMk id="11" creationId="{66D1C12D-E065-619A-B133-FED081D51671}"/>
          </ac:graphicFrameMkLst>
        </pc:graphicFrameChg>
      </pc:sldChg>
      <pc:sldChg chg="addSp delSp modSp new mod">
        <pc:chgData name="Ola Adnan Abd Alhadi Altiti" userId="9fc18863-205d-4c32-8b7b-e0573a6a72df" providerId="ADAL" clId="{9C1E5AF2-90B6-4369-A654-6641FE20616B}" dt="2025-10-13T07:09:10.881" v="4566" actId="20577"/>
        <pc:sldMkLst>
          <pc:docMk/>
          <pc:sldMk cId="1617742676" sldId="400"/>
        </pc:sldMkLst>
        <pc:spChg chg="add mod">
          <ac:chgData name="Ola Adnan Abd Alhadi Altiti" userId="9fc18863-205d-4c32-8b7b-e0573a6a72df" providerId="ADAL" clId="{9C1E5AF2-90B6-4369-A654-6641FE20616B}" dt="2025-10-13T07:00:17.251" v="4450" actId="21"/>
          <ac:spMkLst>
            <pc:docMk/>
            <pc:sldMk cId="1617742676" sldId="400"/>
            <ac:spMk id="4" creationId="{B735659A-644C-C378-25F9-5A7A85A97EFD}"/>
          </ac:spMkLst>
        </pc:spChg>
        <pc:spChg chg="add mod">
          <ac:chgData name="Ola Adnan Abd Alhadi Altiti" userId="9fc18863-205d-4c32-8b7b-e0573a6a72df" providerId="ADAL" clId="{9C1E5AF2-90B6-4369-A654-6641FE20616B}" dt="2025-10-13T07:09:10.881" v="4566" actId="20577"/>
          <ac:spMkLst>
            <pc:docMk/>
            <pc:sldMk cId="1617742676" sldId="400"/>
            <ac:spMk id="5" creationId="{020CD67E-078D-E261-5032-4B74922BFBD0}"/>
          </ac:spMkLst>
        </pc:spChg>
        <pc:picChg chg="add mod">
          <ac:chgData name="Ola Adnan Abd Alhadi Altiti" userId="9fc18863-205d-4c32-8b7b-e0573a6a72df" providerId="ADAL" clId="{9C1E5AF2-90B6-4369-A654-6641FE20616B}" dt="2025-10-13T07:08:53.800" v="4563" actId="1076"/>
          <ac:picMkLst>
            <pc:docMk/>
            <pc:sldMk cId="1617742676" sldId="400"/>
            <ac:picMk id="8" creationId="{EA27F3C5-7CF5-EE03-CE0B-23C99A2AF69E}"/>
          </ac:picMkLst>
        </pc:picChg>
      </pc:sldChg>
      <pc:sldChg chg="addSp modSp new mod">
        <pc:chgData name="Ola Adnan Abd Alhadi Altiti" userId="9fc18863-205d-4c32-8b7b-e0573a6a72df" providerId="ADAL" clId="{9C1E5AF2-90B6-4369-A654-6641FE20616B}" dt="2025-10-13T07:06:30.516" v="4556" actId="20577"/>
        <pc:sldMkLst>
          <pc:docMk/>
          <pc:sldMk cId="565683264" sldId="401"/>
        </pc:sldMkLst>
        <pc:spChg chg="add mod">
          <ac:chgData name="Ola Adnan Abd Alhadi Altiti" userId="9fc18863-205d-4c32-8b7b-e0573a6a72df" providerId="ADAL" clId="{9C1E5AF2-90B6-4369-A654-6641FE20616B}" dt="2025-10-13T07:06:30.516" v="4556" actId="20577"/>
          <ac:spMkLst>
            <pc:docMk/>
            <pc:sldMk cId="565683264" sldId="401"/>
            <ac:spMk id="5" creationId="{96804A41-177F-C41F-51CF-EDC0E8DAFD17}"/>
          </ac:spMkLst>
        </pc:spChg>
        <pc:picChg chg="add">
          <ac:chgData name="Ola Adnan Abd Alhadi Altiti" userId="9fc18863-205d-4c32-8b7b-e0573a6a72df" providerId="ADAL" clId="{9C1E5AF2-90B6-4369-A654-6641FE20616B}" dt="2025-10-13T06:55:32.210" v="4394" actId="22"/>
          <ac:picMkLst>
            <pc:docMk/>
            <pc:sldMk cId="565683264" sldId="401"/>
            <ac:picMk id="4" creationId="{FC7C1BBD-BE2A-8023-2D8A-97E13929BD96}"/>
          </ac:picMkLst>
        </pc:picChg>
      </pc:sldChg>
      <pc:sldChg chg="addSp modSp new mod">
        <pc:chgData name="Ola Adnan Abd Alhadi Altiti" userId="9fc18863-205d-4c32-8b7b-e0573a6a72df" providerId="ADAL" clId="{9C1E5AF2-90B6-4369-A654-6641FE20616B}" dt="2025-10-13T07:09:18.933" v="4569" actId="20577"/>
        <pc:sldMkLst>
          <pc:docMk/>
          <pc:sldMk cId="942571562" sldId="402"/>
        </pc:sldMkLst>
        <pc:spChg chg="add mod">
          <ac:chgData name="Ola Adnan Abd Alhadi Altiti" userId="9fc18863-205d-4c32-8b7b-e0573a6a72df" providerId="ADAL" clId="{9C1E5AF2-90B6-4369-A654-6641FE20616B}" dt="2025-10-13T07:05:26.626" v="4527" actId="20577"/>
          <ac:spMkLst>
            <pc:docMk/>
            <pc:sldMk cId="942571562" sldId="402"/>
            <ac:spMk id="4" creationId="{DCFDEB3F-BDB3-60D6-3313-9EC5700B2085}"/>
          </ac:spMkLst>
        </pc:spChg>
        <pc:spChg chg="add mod">
          <ac:chgData name="Ola Adnan Abd Alhadi Altiti" userId="9fc18863-205d-4c32-8b7b-e0573a6a72df" providerId="ADAL" clId="{9C1E5AF2-90B6-4369-A654-6641FE20616B}" dt="2025-10-13T07:09:18.933" v="4569" actId="20577"/>
          <ac:spMkLst>
            <pc:docMk/>
            <pc:sldMk cId="942571562" sldId="402"/>
            <ac:spMk id="5" creationId="{107B71EA-32F7-1F3F-CC73-3F32071DDA6C}"/>
          </ac:spMkLst>
        </pc:spChg>
        <pc:spChg chg="add mod">
          <ac:chgData name="Ola Adnan Abd Alhadi Altiti" userId="9fc18863-205d-4c32-8b7b-e0573a6a72df" providerId="ADAL" clId="{9C1E5AF2-90B6-4369-A654-6641FE20616B}" dt="2025-10-13T07:05:32.023" v="4531" actId="20577"/>
          <ac:spMkLst>
            <pc:docMk/>
            <pc:sldMk cId="942571562" sldId="402"/>
            <ac:spMk id="6" creationId="{B8D33FCF-D137-A4BB-C617-C193C0054CC6}"/>
          </ac:spMkLst>
        </pc:spChg>
      </pc:sldChg>
      <pc:sldChg chg="addSp modSp new mod ord">
        <pc:chgData name="Ola Adnan Abd Alhadi Altiti" userId="9fc18863-205d-4c32-8b7b-e0573a6a72df" providerId="ADAL" clId="{9C1E5AF2-90B6-4369-A654-6641FE20616B}" dt="2025-10-14T00:33:26.997" v="4919"/>
        <pc:sldMkLst>
          <pc:docMk/>
          <pc:sldMk cId="4225784927" sldId="403"/>
        </pc:sldMkLst>
        <pc:spChg chg="add mod">
          <ac:chgData name="Ola Adnan Abd Alhadi Altiti" userId="9fc18863-205d-4c32-8b7b-e0573a6a72df" providerId="ADAL" clId="{9C1E5AF2-90B6-4369-A654-6641FE20616B}" dt="2025-10-13T07:30:05.263" v="4862" actId="1076"/>
          <ac:spMkLst>
            <pc:docMk/>
            <pc:sldMk cId="4225784927" sldId="403"/>
            <ac:spMk id="3" creationId="{E192D037-8545-DC41-8E5C-69D779CE6762}"/>
          </ac:spMkLst>
        </pc:spChg>
        <pc:spChg chg="add mod">
          <ac:chgData name="Ola Adnan Abd Alhadi Altiti" userId="9fc18863-205d-4c32-8b7b-e0573a6a72df" providerId="ADAL" clId="{9C1E5AF2-90B6-4369-A654-6641FE20616B}" dt="2025-10-13T07:16:18.179" v="4595" actId="20577"/>
          <ac:spMkLst>
            <pc:docMk/>
            <pc:sldMk cId="4225784927" sldId="403"/>
            <ac:spMk id="4" creationId="{CE483845-B8F2-6509-B219-A323B89C95F6}"/>
          </ac:spMkLst>
        </pc:spChg>
        <pc:spChg chg="add mod">
          <ac:chgData name="Ola Adnan Abd Alhadi Altiti" userId="9fc18863-205d-4c32-8b7b-e0573a6a72df" providerId="ADAL" clId="{9C1E5AF2-90B6-4369-A654-6641FE20616B}" dt="2025-10-13T07:33:44.089" v="4917" actId="1076"/>
          <ac:spMkLst>
            <pc:docMk/>
            <pc:sldMk cId="4225784927" sldId="403"/>
            <ac:spMk id="5" creationId="{139D288F-D545-7E1C-2183-69CE3057F418}"/>
          </ac:spMkLst>
        </pc:spChg>
        <pc:spChg chg="add mod">
          <ac:chgData name="Ola Adnan Abd Alhadi Altiti" userId="9fc18863-205d-4c32-8b7b-e0573a6a72df" providerId="ADAL" clId="{9C1E5AF2-90B6-4369-A654-6641FE20616B}" dt="2025-10-13T07:30:08.220" v="4863" actId="1076"/>
          <ac:spMkLst>
            <pc:docMk/>
            <pc:sldMk cId="4225784927" sldId="403"/>
            <ac:spMk id="7" creationId="{CECA1425-4648-C666-1354-52C711C797FD}"/>
          </ac:spMkLst>
        </pc:spChg>
        <pc:spChg chg="add mod">
          <ac:chgData name="Ola Adnan Abd Alhadi Altiti" userId="9fc18863-205d-4c32-8b7b-e0573a6a72df" providerId="ADAL" clId="{9C1E5AF2-90B6-4369-A654-6641FE20616B}" dt="2025-10-13T07:30:17.404" v="4866" actId="20577"/>
          <ac:spMkLst>
            <pc:docMk/>
            <pc:sldMk cId="4225784927" sldId="403"/>
            <ac:spMk id="8" creationId="{477B4BC6-3F96-EE9D-5243-D55BFE003BF0}"/>
          </ac:spMkLst>
        </pc:spChg>
      </pc:sldChg>
      <pc:sldChg chg="addSp delSp modSp new mod ord">
        <pc:chgData name="Ola Adnan Abd Alhadi Altiti" userId="9fc18863-205d-4c32-8b7b-e0573a6a72df" providerId="ADAL" clId="{9C1E5AF2-90B6-4369-A654-6641FE20616B}" dt="2025-10-14T00:33:26.997" v="4919"/>
        <pc:sldMkLst>
          <pc:docMk/>
          <pc:sldMk cId="2661260613" sldId="404"/>
        </pc:sldMkLst>
        <pc:spChg chg="add mod">
          <ac:chgData name="Ola Adnan Abd Alhadi Altiti" userId="9fc18863-205d-4c32-8b7b-e0573a6a72df" providerId="ADAL" clId="{9C1E5AF2-90B6-4369-A654-6641FE20616B}" dt="2025-10-13T07:33:24.063" v="4914" actId="20577"/>
          <ac:spMkLst>
            <pc:docMk/>
            <pc:sldMk cId="2661260613" sldId="404"/>
            <ac:spMk id="4" creationId="{419E18FF-706D-957F-5585-AF2D33451E39}"/>
          </ac:spMkLst>
        </pc:spChg>
        <pc:spChg chg="add mod">
          <ac:chgData name="Ola Adnan Abd Alhadi Altiti" userId="9fc18863-205d-4c32-8b7b-e0573a6a72df" providerId="ADAL" clId="{9C1E5AF2-90B6-4369-A654-6641FE20616B}" dt="2025-10-13T07:19:13.292" v="4665" actId="20577"/>
          <ac:spMkLst>
            <pc:docMk/>
            <pc:sldMk cId="2661260613" sldId="404"/>
            <ac:spMk id="5" creationId="{E4EECB04-6165-B959-3BBD-567EAEE85A4A}"/>
          </ac:spMkLst>
        </pc:spChg>
        <pc:spChg chg="add mod">
          <ac:chgData name="Ola Adnan Abd Alhadi Altiti" userId="9fc18863-205d-4c32-8b7b-e0573a6a72df" providerId="ADAL" clId="{9C1E5AF2-90B6-4369-A654-6641FE20616B}" dt="2025-10-13T07:32:16.399" v="4889" actId="1076"/>
          <ac:spMkLst>
            <pc:docMk/>
            <pc:sldMk cId="2661260613" sldId="404"/>
            <ac:spMk id="7" creationId="{D95EDF7D-F651-D4C1-90C8-36C50ECC4594}"/>
          </ac:spMkLst>
        </pc:spChg>
        <pc:spChg chg="add mod">
          <ac:chgData name="Ola Adnan Abd Alhadi Altiti" userId="9fc18863-205d-4c32-8b7b-e0573a6a72df" providerId="ADAL" clId="{9C1E5AF2-90B6-4369-A654-6641FE20616B}" dt="2025-10-13T07:32:59.150" v="4902" actId="1076"/>
          <ac:spMkLst>
            <pc:docMk/>
            <pc:sldMk cId="2661260613" sldId="404"/>
            <ac:spMk id="8" creationId="{0F1F94D3-F35D-1552-C316-B208C64A7169}"/>
          </ac:spMkLst>
        </pc:spChg>
      </pc:sldChg>
      <pc:sldChg chg="addSp modSp new del mod">
        <pc:chgData name="Ola Adnan Abd Alhadi Altiti" userId="9fc18863-205d-4c32-8b7b-e0573a6a72df" providerId="ADAL" clId="{9C1E5AF2-90B6-4369-A654-6641FE20616B}" dt="2025-10-20T07:58:00.475" v="5149" actId="47"/>
        <pc:sldMkLst>
          <pc:docMk/>
          <pc:sldMk cId="1965916679" sldId="405"/>
        </pc:sldMkLst>
        <pc:spChg chg="add mod">
          <ac:chgData name="Ola Adnan Abd Alhadi Altiti" userId="9fc18863-205d-4c32-8b7b-e0573a6a72df" providerId="ADAL" clId="{9C1E5AF2-90B6-4369-A654-6641FE20616B}" dt="2025-10-20T07:34:11.297" v="4978" actId="20577"/>
          <ac:spMkLst>
            <pc:docMk/>
            <pc:sldMk cId="1965916679" sldId="405"/>
            <ac:spMk id="4" creationId="{966C24F4-902F-7743-AE70-4BDE604BBC6F}"/>
          </ac:spMkLst>
        </pc:spChg>
        <pc:spChg chg="add mod">
          <ac:chgData name="Ola Adnan Abd Alhadi Altiti" userId="9fc18863-205d-4c32-8b7b-e0573a6a72df" providerId="ADAL" clId="{9C1E5AF2-90B6-4369-A654-6641FE20616B}" dt="2025-10-20T07:41:57.670" v="5083" actId="20577"/>
          <ac:spMkLst>
            <pc:docMk/>
            <pc:sldMk cId="1965916679" sldId="405"/>
            <ac:spMk id="6" creationId="{4509431F-A9AC-8855-3763-D4A44B383764}"/>
          </ac:spMkLst>
        </pc:spChg>
        <pc:graphicFrameChg chg="add mod modGraphic">
          <ac:chgData name="Ola Adnan Abd Alhadi Altiti" userId="9fc18863-205d-4c32-8b7b-e0573a6a72df" providerId="ADAL" clId="{9C1E5AF2-90B6-4369-A654-6641FE20616B}" dt="2025-10-20T07:39:30.162" v="5052" actId="1076"/>
          <ac:graphicFrameMkLst>
            <pc:docMk/>
            <pc:sldMk cId="1965916679" sldId="405"/>
            <ac:graphicFrameMk id="3" creationId="{27BB60A0-CC6B-34CE-14FD-FB5F84989118}"/>
          </ac:graphicFrameMkLst>
        </pc:graphicFrameChg>
      </pc:sldChg>
      <pc:sldChg chg="addSp delSp modSp add del mod">
        <pc:chgData name="Ola Adnan Abd Alhadi Altiti" userId="9fc18863-205d-4c32-8b7b-e0573a6a72df" providerId="ADAL" clId="{9C1E5AF2-90B6-4369-A654-6641FE20616B}" dt="2025-10-20T07:42:13.089" v="5085" actId="47"/>
        <pc:sldMkLst>
          <pc:docMk/>
          <pc:sldMk cId="2245019861" sldId="406"/>
        </pc:sldMkLst>
        <pc:spChg chg="add del">
          <ac:chgData name="Ola Adnan Abd Alhadi Altiti" userId="9fc18863-205d-4c32-8b7b-e0573a6a72df" providerId="ADAL" clId="{9C1E5AF2-90B6-4369-A654-6641FE20616B}" dt="2025-10-20T07:39:15.543" v="5046" actId="22"/>
          <ac:spMkLst>
            <pc:docMk/>
            <pc:sldMk cId="2245019861" sldId="406"/>
            <ac:spMk id="7" creationId="{3FCDC6C9-CED7-ACB6-C6E1-42A518626677}"/>
          </ac:spMkLst>
        </pc:spChg>
        <pc:spChg chg="add mod">
          <ac:chgData name="Ola Adnan Abd Alhadi Altiti" userId="9fc18863-205d-4c32-8b7b-e0573a6a72df" providerId="ADAL" clId="{9C1E5AF2-90B6-4369-A654-6641FE20616B}" dt="2025-10-20T07:42:09.085" v="5084"/>
          <ac:spMkLst>
            <pc:docMk/>
            <pc:sldMk cId="2245019861" sldId="406"/>
            <ac:spMk id="8" creationId="{FC928F2F-B2ED-6256-CDBA-542A37A94B86}"/>
          </ac:spMkLst>
        </pc:spChg>
        <pc:graphicFrameChg chg="del">
          <ac:chgData name="Ola Adnan Abd Alhadi Altiti" userId="9fc18863-205d-4c32-8b7b-e0573a6a72df" providerId="ADAL" clId="{9C1E5AF2-90B6-4369-A654-6641FE20616B}" dt="2025-10-20T07:39:12.477" v="5044" actId="478"/>
          <ac:graphicFrameMkLst>
            <pc:docMk/>
            <pc:sldMk cId="2245019861" sldId="406"/>
            <ac:graphicFrameMk id="3" creationId="{41479A8D-B825-971B-0C63-4F71DBC907B6}"/>
          </ac:graphicFrameMkLst>
        </pc:graphicFrameChg>
      </pc:sldChg>
      <pc:sldChg chg="addSp delSp modSp add del mod">
        <pc:chgData name="Ola Adnan Abd Alhadi Altiti" userId="9fc18863-205d-4c32-8b7b-e0573a6a72df" providerId="ADAL" clId="{9C1E5AF2-90B6-4369-A654-6641FE20616B}" dt="2025-10-20T20:34:06.811" v="5504" actId="47"/>
        <pc:sldMkLst>
          <pc:docMk/>
          <pc:sldMk cId="4086133564" sldId="406"/>
        </pc:sldMkLst>
        <pc:spChg chg="mod">
          <ac:chgData name="Ola Adnan Abd Alhadi Altiti" userId="9fc18863-205d-4c32-8b7b-e0573a6a72df" providerId="ADAL" clId="{9C1E5AF2-90B6-4369-A654-6641FE20616B}" dt="2025-10-20T07:57:33.905" v="5145" actId="1076"/>
          <ac:spMkLst>
            <pc:docMk/>
            <pc:sldMk cId="4086133564" sldId="406"/>
            <ac:spMk id="4" creationId="{9D6B58A1-808D-BAFF-49E9-08A36802758F}"/>
          </ac:spMkLst>
        </pc:spChg>
        <pc:spChg chg="mod">
          <ac:chgData name="Ola Adnan Abd Alhadi Altiti" userId="9fc18863-205d-4c32-8b7b-e0573a6a72df" providerId="ADAL" clId="{9C1E5AF2-90B6-4369-A654-6641FE20616B}" dt="2025-10-20T20:23:54.536" v="5497" actId="20577"/>
          <ac:spMkLst>
            <pc:docMk/>
            <pc:sldMk cId="4086133564" sldId="406"/>
            <ac:spMk id="6" creationId="{AF6FC4FF-4E24-0D42-4AD4-414270E7ABD1}"/>
          </ac:spMkLst>
        </pc:spChg>
        <pc:graphicFrameChg chg="del">
          <ac:chgData name="Ola Adnan Abd Alhadi Altiti" userId="9fc18863-205d-4c32-8b7b-e0573a6a72df" providerId="ADAL" clId="{9C1E5AF2-90B6-4369-A654-6641FE20616B}" dt="2025-10-20T07:43:20.573" v="5087" actId="478"/>
          <ac:graphicFrameMkLst>
            <pc:docMk/>
            <pc:sldMk cId="4086133564" sldId="406"/>
            <ac:graphicFrameMk id="3" creationId="{434D1023-8882-9C04-7121-080FCE304332}"/>
          </ac:graphicFrameMkLst>
        </pc:graphicFrameChg>
        <pc:graphicFrameChg chg="add mod">
          <ac:chgData name="Ola Adnan Abd Alhadi Altiti" userId="9fc18863-205d-4c32-8b7b-e0573a6a72df" providerId="ADAL" clId="{9C1E5AF2-90B6-4369-A654-6641FE20616B}" dt="2025-10-20T20:33:54.844" v="5503"/>
          <ac:graphicFrameMkLst>
            <pc:docMk/>
            <pc:sldMk cId="4086133564" sldId="406"/>
            <ac:graphicFrameMk id="3" creationId="{6FB440FE-91BE-ABDC-C151-C4F80D29CFFB}"/>
          </ac:graphicFrameMkLst>
        </pc:graphicFrameChg>
        <pc:graphicFrameChg chg="add del mod modGraphic">
          <ac:chgData name="Ola Adnan Abd Alhadi Altiti" userId="9fc18863-205d-4c32-8b7b-e0573a6a72df" providerId="ADAL" clId="{9C1E5AF2-90B6-4369-A654-6641FE20616B}" dt="2025-10-20T20:33:28.971" v="5502" actId="478"/>
          <ac:graphicFrameMkLst>
            <pc:docMk/>
            <pc:sldMk cId="4086133564" sldId="406"/>
            <ac:graphicFrameMk id="5" creationId="{31A894C1-EA15-908F-ED08-8927C87C512F}"/>
          </ac:graphicFrameMkLst>
        </pc:graphicFrameChg>
      </pc:sldChg>
      <pc:sldChg chg="modSp add mod">
        <pc:chgData name="Ola Adnan Abd Alhadi Altiti" userId="9fc18863-205d-4c32-8b7b-e0573a6a72df" providerId="ADAL" clId="{9C1E5AF2-90B6-4369-A654-6641FE20616B}" dt="2025-10-20T20:57:33.032" v="5798" actId="1076"/>
        <pc:sldMkLst>
          <pc:docMk/>
          <pc:sldMk cId="3261860667" sldId="407"/>
        </pc:sldMkLst>
        <pc:spChg chg="mod">
          <ac:chgData name="Ola Adnan Abd Alhadi Altiti" userId="9fc18863-205d-4c32-8b7b-e0573a6a72df" providerId="ADAL" clId="{9C1E5AF2-90B6-4369-A654-6641FE20616B}" dt="2025-10-20T20:33:02.997" v="5499" actId="1076"/>
          <ac:spMkLst>
            <pc:docMk/>
            <pc:sldMk cId="3261860667" sldId="407"/>
            <ac:spMk id="4" creationId="{0209CB69-2477-E58E-BDD7-DCA5B701F903}"/>
          </ac:spMkLst>
        </pc:spChg>
        <pc:spChg chg="mod">
          <ac:chgData name="Ola Adnan Abd Alhadi Altiti" userId="9fc18863-205d-4c32-8b7b-e0573a6a72df" providerId="ADAL" clId="{9C1E5AF2-90B6-4369-A654-6641FE20616B}" dt="2025-10-20T20:57:28.647" v="5797" actId="255"/>
          <ac:spMkLst>
            <pc:docMk/>
            <pc:sldMk cId="3261860667" sldId="407"/>
            <ac:spMk id="6" creationId="{A3B9EE5A-5E70-38BF-AE0A-90C4C5072E28}"/>
          </ac:spMkLst>
        </pc:spChg>
        <pc:graphicFrameChg chg="mod modGraphic">
          <ac:chgData name="Ola Adnan Abd Alhadi Altiti" userId="9fc18863-205d-4c32-8b7b-e0573a6a72df" providerId="ADAL" clId="{9C1E5AF2-90B6-4369-A654-6641FE20616B}" dt="2025-10-20T20:57:33.032" v="5798" actId="1076"/>
          <ac:graphicFrameMkLst>
            <pc:docMk/>
            <pc:sldMk cId="3261860667" sldId="407"/>
            <ac:graphicFrameMk id="5" creationId="{B5430321-65E3-8CE4-BB8F-6B8F09AF4C5C}"/>
          </ac:graphicFrameMkLst>
        </pc:graphicFrameChg>
      </pc:sldChg>
      <pc:sldChg chg="addSp delSp modSp add mod">
        <pc:chgData name="Ola Adnan Abd Alhadi Altiti" userId="9fc18863-205d-4c32-8b7b-e0573a6a72df" providerId="ADAL" clId="{9C1E5AF2-90B6-4369-A654-6641FE20616B}" dt="2025-10-20T20:20:29.787" v="5426"/>
        <pc:sldMkLst>
          <pc:docMk/>
          <pc:sldMk cId="914751643" sldId="408"/>
        </pc:sldMkLst>
        <pc:spChg chg="mod">
          <ac:chgData name="Ola Adnan Abd Alhadi Altiti" userId="9fc18863-205d-4c32-8b7b-e0573a6a72df" providerId="ADAL" clId="{9C1E5AF2-90B6-4369-A654-6641FE20616B}" dt="2025-10-20T08:01:09.005" v="5170" actId="1076"/>
          <ac:spMkLst>
            <pc:docMk/>
            <pc:sldMk cId="914751643" sldId="408"/>
            <ac:spMk id="6" creationId="{0FB6B3BB-9440-D06C-16B1-7B26CD873E1C}"/>
          </ac:spMkLst>
        </pc:spChg>
        <pc:graphicFrameChg chg="add mod modGraphic">
          <ac:chgData name="Ola Adnan Abd Alhadi Altiti" userId="9fc18863-205d-4c32-8b7b-e0573a6a72df" providerId="ADAL" clId="{9C1E5AF2-90B6-4369-A654-6641FE20616B}" dt="2025-10-20T20:20:29.787" v="5426"/>
          <ac:graphicFrameMkLst>
            <pc:docMk/>
            <pc:sldMk cId="914751643" sldId="408"/>
            <ac:graphicFrameMk id="3" creationId="{D4ADEA6B-0EF8-988C-D8E6-293DA8E590F9}"/>
          </ac:graphicFrameMkLst>
        </pc:graphicFrameChg>
        <pc:graphicFrameChg chg="del">
          <ac:chgData name="Ola Adnan Abd Alhadi Altiti" userId="9fc18863-205d-4c32-8b7b-e0573a6a72df" providerId="ADAL" clId="{9C1E5AF2-90B6-4369-A654-6641FE20616B}" dt="2025-10-20T08:01:05.097" v="5169" actId="478"/>
          <ac:graphicFrameMkLst>
            <pc:docMk/>
            <pc:sldMk cId="914751643" sldId="408"/>
            <ac:graphicFrameMk id="5" creationId="{C5F8ABDA-D873-463C-C0DA-87C21632C6BA}"/>
          </ac:graphicFrameMkLst>
        </pc:graphicFrameChg>
      </pc:sldChg>
      <pc:sldChg chg="modSp add mod">
        <pc:chgData name="Ola Adnan Abd Alhadi Altiti" userId="9fc18863-205d-4c32-8b7b-e0573a6a72df" providerId="ADAL" clId="{9C1E5AF2-90B6-4369-A654-6641FE20616B}" dt="2025-10-20T08:03:25.188" v="5201" actId="2164"/>
        <pc:sldMkLst>
          <pc:docMk/>
          <pc:sldMk cId="1259028634" sldId="409"/>
        </pc:sldMkLst>
        <pc:graphicFrameChg chg="modGraphic">
          <ac:chgData name="Ola Adnan Abd Alhadi Altiti" userId="9fc18863-205d-4c32-8b7b-e0573a6a72df" providerId="ADAL" clId="{9C1E5AF2-90B6-4369-A654-6641FE20616B}" dt="2025-10-20T08:03:25.188" v="5201" actId="2164"/>
          <ac:graphicFrameMkLst>
            <pc:docMk/>
            <pc:sldMk cId="1259028634" sldId="409"/>
            <ac:graphicFrameMk id="3" creationId="{7FBD5BCE-A43E-909D-3C57-41E1A5956884}"/>
          </ac:graphicFrameMkLst>
        </pc:graphicFrameChg>
      </pc:sldChg>
      <pc:sldChg chg="addSp delSp modSp add mod">
        <pc:chgData name="Ola Adnan Abd Alhadi Altiti" userId="9fc18863-205d-4c32-8b7b-e0573a6a72df" providerId="ADAL" clId="{9C1E5AF2-90B6-4369-A654-6641FE20616B}" dt="2025-10-20T19:25:57.136" v="5351" actId="1076"/>
        <pc:sldMkLst>
          <pc:docMk/>
          <pc:sldMk cId="416279869" sldId="410"/>
        </pc:sldMkLst>
        <pc:spChg chg="del mod">
          <ac:chgData name="Ola Adnan Abd Alhadi Altiti" userId="9fc18863-205d-4c32-8b7b-e0573a6a72df" providerId="ADAL" clId="{9C1E5AF2-90B6-4369-A654-6641FE20616B}" dt="2025-10-20T18:24:45.266" v="5210"/>
          <ac:spMkLst>
            <pc:docMk/>
            <pc:sldMk cId="416279869" sldId="410"/>
            <ac:spMk id="6" creationId="{8019E932-ECED-F78F-5885-ABAE0953B5CA}"/>
          </ac:spMkLst>
        </pc:spChg>
        <pc:spChg chg="mod">
          <ac:chgData name="Ola Adnan Abd Alhadi Altiti" userId="9fc18863-205d-4c32-8b7b-e0573a6a72df" providerId="ADAL" clId="{9C1E5AF2-90B6-4369-A654-6641FE20616B}" dt="2025-10-20T18:25:55.488" v="5255" actId="1076"/>
          <ac:spMkLst>
            <pc:docMk/>
            <pc:sldMk cId="416279869" sldId="410"/>
            <ac:spMk id="21" creationId="{07FD783A-0139-C3B9-B59B-329F5F100BE3}"/>
          </ac:spMkLst>
        </pc:spChg>
        <pc:picChg chg="add mod">
          <ac:chgData name="Ola Adnan Abd Alhadi Altiti" userId="9fc18863-205d-4c32-8b7b-e0573a6a72df" providerId="ADAL" clId="{9C1E5AF2-90B6-4369-A654-6641FE20616B}" dt="2025-10-20T19:25:57.136" v="5351" actId="1076"/>
          <ac:picMkLst>
            <pc:docMk/>
            <pc:sldMk cId="416279869" sldId="410"/>
            <ac:picMk id="3" creationId="{F1D9B8D8-8A65-8718-85CD-59F0361F01F5}"/>
          </ac:picMkLst>
        </pc:picChg>
        <pc:picChg chg="del">
          <ac:chgData name="Ola Adnan Abd Alhadi Altiti" userId="9fc18863-205d-4c32-8b7b-e0573a6a72df" providerId="ADAL" clId="{9C1E5AF2-90B6-4369-A654-6641FE20616B}" dt="2025-10-20T18:24:40.651" v="5207" actId="478"/>
          <ac:picMkLst>
            <pc:docMk/>
            <pc:sldMk cId="416279869" sldId="410"/>
            <ac:picMk id="10242" creationId="{89C9E89F-8C17-D58C-6FAB-4146B0E08D35}"/>
          </ac:picMkLst>
        </pc:picChg>
      </pc:sldChg>
      <pc:sldChg chg="addSp delSp modSp add mod">
        <pc:chgData name="Ola Adnan Abd Alhadi Altiti" userId="9fc18863-205d-4c32-8b7b-e0573a6a72df" providerId="ADAL" clId="{9C1E5AF2-90B6-4369-A654-6641FE20616B}" dt="2025-10-20T18:31:34.708" v="5334" actId="1076"/>
        <pc:sldMkLst>
          <pc:docMk/>
          <pc:sldMk cId="399320448" sldId="411"/>
        </pc:sldMkLst>
        <pc:spChg chg="del mod">
          <ac:chgData name="Ola Adnan Abd Alhadi Altiti" userId="9fc18863-205d-4c32-8b7b-e0573a6a72df" providerId="ADAL" clId="{9C1E5AF2-90B6-4369-A654-6641FE20616B}" dt="2025-10-20T18:27:43.414" v="5293"/>
          <ac:spMkLst>
            <pc:docMk/>
            <pc:sldMk cId="399320448" sldId="411"/>
            <ac:spMk id="6" creationId="{A4DDEBA1-C0BA-ACE1-F613-D7DFF125AEEA}"/>
          </ac:spMkLst>
        </pc:spChg>
        <pc:spChg chg="add mod">
          <ac:chgData name="Ola Adnan Abd Alhadi Altiti" userId="9fc18863-205d-4c32-8b7b-e0573a6a72df" providerId="ADAL" clId="{9C1E5AF2-90B6-4369-A654-6641FE20616B}" dt="2025-10-20T18:29:36.293" v="5315" actId="14100"/>
          <ac:spMkLst>
            <pc:docMk/>
            <pc:sldMk cId="399320448" sldId="411"/>
            <ac:spMk id="7" creationId="{5366B5F9-9159-79AB-A4C8-9006F6BE1079}"/>
          </ac:spMkLst>
        </pc:spChg>
        <pc:spChg chg="mod">
          <ac:chgData name="Ola Adnan Abd Alhadi Altiti" userId="9fc18863-205d-4c32-8b7b-e0573a6a72df" providerId="ADAL" clId="{9C1E5AF2-90B6-4369-A654-6641FE20616B}" dt="2025-10-20T18:29:10.696" v="5309" actId="20577"/>
          <ac:spMkLst>
            <pc:docMk/>
            <pc:sldMk cId="399320448" sldId="411"/>
            <ac:spMk id="21" creationId="{182B9904-B061-458A-2BBA-95A30CE54846}"/>
          </ac:spMkLst>
        </pc:spChg>
        <pc:picChg chg="add del mod">
          <ac:chgData name="Ola Adnan Abd Alhadi Altiti" userId="9fc18863-205d-4c32-8b7b-e0573a6a72df" providerId="ADAL" clId="{9C1E5AF2-90B6-4369-A654-6641FE20616B}" dt="2025-10-20T18:30:30.750" v="5322" actId="478"/>
          <ac:picMkLst>
            <pc:docMk/>
            <pc:sldMk cId="399320448" sldId="411"/>
            <ac:picMk id="3" creationId="{A31FCFBB-E61B-1246-F34A-8766EAA5E106}"/>
          </ac:picMkLst>
        </pc:picChg>
        <pc:picChg chg="add mod">
          <ac:chgData name="Ola Adnan Abd Alhadi Altiti" userId="9fc18863-205d-4c32-8b7b-e0573a6a72df" providerId="ADAL" clId="{9C1E5AF2-90B6-4369-A654-6641FE20616B}" dt="2025-10-20T18:31:34.708" v="5334" actId="1076"/>
          <ac:picMkLst>
            <pc:docMk/>
            <pc:sldMk cId="399320448" sldId="411"/>
            <ac:picMk id="6146" creationId="{F8AE27D1-DC0B-C035-588F-C96CE6075093}"/>
          </ac:picMkLst>
        </pc:picChg>
        <pc:picChg chg="add mod">
          <ac:chgData name="Ola Adnan Abd Alhadi Altiti" userId="9fc18863-205d-4c32-8b7b-e0573a6a72df" providerId="ADAL" clId="{9C1E5AF2-90B6-4369-A654-6641FE20616B}" dt="2025-10-20T18:31:33.097" v="5333" actId="1076"/>
          <ac:picMkLst>
            <pc:docMk/>
            <pc:sldMk cId="399320448" sldId="411"/>
            <ac:picMk id="6148" creationId="{4B28D2A8-FC06-11A6-29D1-41CB75D3AD84}"/>
          </ac:picMkLst>
        </pc:picChg>
        <pc:picChg chg="add mod">
          <ac:chgData name="Ola Adnan Abd Alhadi Altiti" userId="9fc18863-205d-4c32-8b7b-e0573a6a72df" providerId="ADAL" clId="{9C1E5AF2-90B6-4369-A654-6641FE20616B}" dt="2025-10-20T18:31:31.777" v="5332" actId="1076"/>
          <ac:picMkLst>
            <pc:docMk/>
            <pc:sldMk cId="399320448" sldId="411"/>
            <ac:picMk id="6150" creationId="{09B23A72-5222-45B8-E998-0E6AD3284853}"/>
          </ac:picMkLst>
        </pc:picChg>
        <pc:picChg chg="del">
          <ac:chgData name="Ola Adnan Abd Alhadi Altiti" userId="9fc18863-205d-4c32-8b7b-e0573a6a72df" providerId="ADAL" clId="{9C1E5AF2-90B6-4369-A654-6641FE20616B}" dt="2025-10-20T18:27:20.648" v="5264" actId="478"/>
          <ac:picMkLst>
            <pc:docMk/>
            <pc:sldMk cId="399320448" sldId="411"/>
            <ac:picMk id="10242" creationId="{99F94D5A-B6FF-0ABD-493B-3D2B3221D3B5}"/>
          </ac:picMkLst>
        </pc:picChg>
      </pc:sldChg>
      <pc:sldChg chg="modSp add del mod">
        <pc:chgData name="Ola Adnan Abd Alhadi Altiti" userId="9fc18863-205d-4c32-8b7b-e0573a6a72df" providerId="ADAL" clId="{9C1E5AF2-90B6-4369-A654-6641FE20616B}" dt="2025-10-20T20:57:58.712" v="5802" actId="47"/>
        <pc:sldMkLst>
          <pc:docMk/>
          <pc:sldMk cId="2934826479" sldId="412"/>
        </pc:sldMkLst>
        <pc:graphicFrameChg chg="mod modGraphic">
          <ac:chgData name="Ola Adnan Abd Alhadi Altiti" userId="9fc18863-205d-4c32-8b7b-e0573a6a72df" providerId="ADAL" clId="{9C1E5AF2-90B6-4369-A654-6641FE20616B}" dt="2025-10-20T20:57:46.438" v="5800" actId="1076"/>
          <ac:graphicFrameMkLst>
            <pc:docMk/>
            <pc:sldMk cId="2934826479" sldId="412"/>
            <ac:graphicFrameMk id="5" creationId="{7B65976F-8C24-DA05-B880-07DDBB7632D4}"/>
          </ac:graphicFrameMkLst>
        </pc:graphicFrameChg>
      </pc:sldChg>
      <pc:sldChg chg="modSp add">
        <pc:chgData name="Ola Adnan Abd Alhadi Altiti" userId="9fc18863-205d-4c32-8b7b-e0573a6a72df" providerId="ADAL" clId="{9C1E5AF2-90B6-4369-A654-6641FE20616B}" dt="2025-10-20T20:57:52.232" v="5801"/>
        <pc:sldMkLst>
          <pc:docMk/>
          <pc:sldMk cId="2918399123" sldId="413"/>
        </pc:sldMkLst>
        <pc:graphicFrameChg chg="mod">
          <ac:chgData name="Ola Adnan Abd Alhadi Altiti" userId="9fc18863-205d-4c32-8b7b-e0573a6a72df" providerId="ADAL" clId="{9C1E5AF2-90B6-4369-A654-6641FE20616B}" dt="2025-10-20T20:57:52.232" v="5801"/>
          <ac:graphicFrameMkLst>
            <pc:docMk/>
            <pc:sldMk cId="2918399123" sldId="413"/>
            <ac:graphicFrameMk id="5" creationId="{3331BDE3-7AF1-092D-3050-25DD0D3837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B2400-6C8E-4A8A-B616-06DC6B51FA11}"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B00A5-6C95-43F5-B9E1-18EC36F5C59E}" type="slidenum">
              <a:rPr lang="en-US" smtClean="0"/>
              <a:t>‹#›</a:t>
            </a:fld>
            <a:endParaRPr lang="en-US"/>
          </a:p>
        </p:txBody>
      </p:sp>
    </p:spTree>
    <p:extLst>
      <p:ext uri="{BB962C8B-B14F-4D97-AF65-F5344CB8AC3E}">
        <p14:creationId xmlns:p14="http://schemas.microsoft.com/office/powerpoint/2010/main" val="25793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r" rtl="1">
              <a:buFont typeface="Wingdings" panose="05000000000000000000" pitchFamily="2" charset="2"/>
              <a:buChar char="Ø"/>
            </a:pPr>
            <a:endParaRPr lang="ar-JO" sz="1200" dirty="0"/>
          </a:p>
          <a:p>
            <a:pPr marL="342900" indent="-342900" algn="r" rtl="1">
              <a:buFont typeface="Wingdings" panose="05000000000000000000" pitchFamily="2" charset="2"/>
              <a:buChar char="Ø"/>
            </a:pPr>
            <a:r>
              <a:rPr lang="ar-JO" sz="1200" dirty="0"/>
              <a:t>ومع هذا التقدّم، لم يعد الذكاء الاصطناعي مجرد فكرة خيالية، بل أصبح أداة حقيقية تساعد الإنسان في اتخاذ القرارات، وتحليل البيانات، وحل المشكلات المعقدة بسرعة ودقة تفوق القدرات البشرية في بعض المجالات.</a:t>
            </a:r>
          </a:p>
          <a:p>
            <a:endParaRPr lang="ar-JO" dirty="0"/>
          </a:p>
        </p:txBody>
      </p:sp>
      <p:sp>
        <p:nvSpPr>
          <p:cNvPr id="4" name="Slide Number Placeholder 3"/>
          <p:cNvSpPr>
            <a:spLocks noGrp="1"/>
          </p:cNvSpPr>
          <p:nvPr>
            <p:ph type="sldNum" sz="quarter" idx="5"/>
          </p:nvPr>
        </p:nvSpPr>
        <p:spPr/>
        <p:txBody>
          <a:bodyPr/>
          <a:lstStyle/>
          <a:p>
            <a:fld id="{911B00A5-6C95-43F5-B9E1-18EC36F5C59E}" type="slidenum">
              <a:rPr lang="en-US" smtClean="0"/>
              <a:t>3</a:t>
            </a:fld>
            <a:endParaRPr lang="en-US"/>
          </a:p>
        </p:txBody>
      </p:sp>
    </p:spTree>
    <p:extLst>
      <p:ext uri="{BB962C8B-B14F-4D97-AF65-F5344CB8AC3E}">
        <p14:creationId xmlns:p14="http://schemas.microsoft.com/office/powerpoint/2010/main" val="228021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sz="1200" dirty="0"/>
              <a:t>. فالآلة لا تتبع القواعد فقط، بل تكتشفها من خلال تحليل البيانات والخبرة السابقة، لتصبح أكثر ذكاءً ومرونة في التعامل مع الواقع.</a:t>
            </a:r>
            <a:endParaRPr lang="ar-JO" dirty="0"/>
          </a:p>
        </p:txBody>
      </p:sp>
      <p:sp>
        <p:nvSpPr>
          <p:cNvPr id="4" name="Slide Number Placeholder 3"/>
          <p:cNvSpPr>
            <a:spLocks noGrp="1"/>
          </p:cNvSpPr>
          <p:nvPr>
            <p:ph type="sldNum" sz="quarter" idx="5"/>
          </p:nvPr>
        </p:nvSpPr>
        <p:spPr/>
        <p:txBody>
          <a:bodyPr/>
          <a:lstStyle/>
          <a:p>
            <a:fld id="{911B00A5-6C95-43F5-B9E1-18EC36F5C59E}" type="slidenum">
              <a:rPr lang="en-US" smtClean="0"/>
              <a:t>6</a:t>
            </a:fld>
            <a:endParaRPr lang="en-US"/>
          </a:p>
        </p:txBody>
      </p:sp>
    </p:spTree>
    <p:extLst>
      <p:ext uri="{BB962C8B-B14F-4D97-AF65-F5344CB8AC3E}">
        <p14:creationId xmlns:p14="http://schemas.microsoft.com/office/powerpoint/2010/main" val="2813762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JO" sz="1200" b="0" i="0" u="none" strike="noStrike" baseline="0" dirty="0">
                <a:solidFill>
                  <a:srgbClr val="C00000"/>
                </a:solidFill>
                <a:latin typeface="Tahoma" panose="020B0604030504040204" pitchFamily="34" charset="0"/>
              </a:rPr>
              <a:t>الكتابة الديناميكية</a:t>
            </a:r>
            <a:r>
              <a:rPr lang="ar-JO" sz="1200" dirty="0">
                <a:latin typeface="Times New Roman" panose="02020603050405020304" pitchFamily="18" charset="0"/>
                <a:cs typeface="Times New Roman" panose="02020603050405020304" pitchFamily="18" charset="0"/>
              </a:rPr>
              <a:t>كان الهدف من الذكاء الاصطناعي هو محاكاة القدرات البشرية مثل التعلّم وحلّ المشكلات الواقعية، وكان من المتوقّع أن يحقق الذكاء الاصطناعي نجاحاً كبيراً خلال فترةٍ زمنية قصيرة، لكن هذه التوقعات لم تتحقق. </a:t>
            </a:r>
            <a:endParaRPr lang="ar-JO" sz="1200" b="0" i="0" u="none" strike="noStrike" baseline="0" dirty="0">
              <a:latin typeface="Times New Roman" panose="02020603050405020304" pitchFamily="18" charset="0"/>
              <a:cs typeface="Times New Roman" panose="02020603050405020304" pitchFamily="18" charset="0"/>
            </a:endParaRPr>
          </a:p>
          <a:p>
            <a:pPr algn="r"/>
            <a:endParaRPr lang="ar-JO" sz="1200" b="0" i="0" u="none" strike="noStrike" baseline="0" dirty="0">
              <a:latin typeface="Times New Roman" panose="02020603050405020304" pitchFamily="18" charset="0"/>
              <a:cs typeface="Times New Roman" panose="02020603050405020304" pitchFamily="18" charset="0"/>
            </a:endParaRPr>
          </a:p>
          <a:p>
            <a:pPr algn="r"/>
            <a:r>
              <a:rPr lang="ar-JO" sz="1200" b="0" i="0" u="none" strike="noStrike" baseline="0" dirty="0">
                <a:latin typeface="Times New Roman" panose="02020603050405020304" pitchFamily="18" charset="0"/>
                <a:cs typeface="Times New Roman" panose="02020603050405020304" pitchFamily="18" charset="0"/>
              </a:rPr>
              <a:t>نظريته الخاصة في المنطق الجبري والّتي سميت لاحقًا بالجبر )</a:t>
            </a:r>
          </a:p>
          <a:p>
            <a:pPr algn="r"/>
            <a:r>
              <a:rPr lang="ar-JO" sz="1200" b="0" i="0" u="none" strike="noStrike" baseline="0" dirty="0">
                <a:latin typeface="Times New Roman" panose="02020603050405020304" pitchFamily="18" charset="0"/>
                <a:cs typeface="Times New Roman" panose="02020603050405020304" pitchFamily="18" charset="0"/>
              </a:rPr>
              <a:t>شهد الربع الثاني من القرن التاسع عشر بداية ظهور بذور الذكاء الاصطناعي على</a:t>
            </a:r>
          </a:p>
          <a:p>
            <a:pPr algn="r"/>
            <a:r>
              <a:rPr lang="ar-JO" sz="1200" b="0" i="0" u="none" strike="noStrike" baseline="0" dirty="0">
                <a:latin typeface="Times New Roman" panose="02020603050405020304" pitchFamily="18" charset="0"/>
                <a:cs typeface="Times New Roman" panose="02020603050405020304" pitchFamily="18" charset="0"/>
              </a:rPr>
              <a:t>الرغم من أن الحواسيب لم تكُ موجودة بعد، إلا أن الذكاء الاصطناعي –كمنطق رياضي-</a:t>
            </a:r>
          </a:p>
          <a:p>
            <a:pPr algn="r"/>
            <a:r>
              <a:rPr lang="ar-JO" sz="1200" b="0" i="0" u="none" strike="noStrike" baseline="0" dirty="0">
                <a:latin typeface="Times New Roman" panose="02020603050405020304" pitchFamily="18" charset="0"/>
                <a:cs typeface="Times New Roman" panose="02020603050405020304" pitchFamily="18" charset="0"/>
              </a:rPr>
              <a:t>أوجد لنفسه المكان المناسب وشقّ طريقه في الوسط العلمي</a:t>
            </a:r>
            <a:endParaRPr lang="en-US" sz="1200" b="0" i="0" u="none" strike="noStrike" baseline="0" dirty="0">
              <a:latin typeface="Times New Roman" panose="02020603050405020304" pitchFamily="18" charset="0"/>
              <a:cs typeface="Times New Roman" panose="02020603050405020304" pitchFamily="18" charset="0"/>
            </a:endParaRPr>
          </a:p>
          <a:p>
            <a:pPr algn="r"/>
            <a:r>
              <a:rPr lang="ar-JO" sz="1200" dirty="0"/>
              <a:t>ومع ازدياد ذلك، زادت النقاشات حول القضايا الأخلاقية والمخاطر المحتملة للذكاء الاصطناعي.</a:t>
            </a:r>
            <a:r>
              <a:rPr lang="en-US" sz="1200" b="0" i="0" u="none" strike="noStrike" baseline="0" dirty="0">
                <a:latin typeface="Times New Roman" panose="02020603050405020304" pitchFamily="18" charset="0"/>
                <a:cs typeface="Times New Roman" panose="02020603050405020304" pitchFamily="18" charset="0"/>
              </a:rPr>
              <a:t>George Boole( </a:t>
            </a:r>
            <a:r>
              <a:rPr lang="ar-JO" sz="1200" b="0" i="0" u="none" strike="noStrike" baseline="0" dirty="0">
                <a:latin typeface="Times New Roman" panose="02020603050405020304" pitchFamily="18" charset="0"/>
                <a:cs typeface="Times New Roman" panose="02020603050405020304" pitchFamily="18" charset="0"/>
              </a:rPr>
              <a:t>بول</a:t>
            </a:r>
          </a:p>
          <a:p>
            <a:pPr algn="r"/>
            <a:r>
              <a:rPr lang="ar-JO" sz="1200" b="0" i="0" u="none" strike="noStrike" baseline="0" dirty="0">
                <a:latin typeface="Times New Roman" panose="02020603050405020304" pitchFamily="18" charset="0"/>
                <a:cs typeface="Times New Roman" panose="02020603050405020304" pitchFamily="18" charset="0"/>
              </a:rPr>
              <a:t>وهي نظرية تعتمد في أساسها على تمثيل أي متغيرات في )</a:t>
            </a:r>
            <a:r>
              <a:rPr lang="en-US" sz="1200" b="0" i="0" u="none" strike="noStrike" baseline="0" dirty="0">
                <a:latin typeface="Times New Roman" panose="02020603050405020304" pitchFamily="18" charset="0"/>
                <a:cs typeface="Times New Roman" panose="02020603050405020304" pitchFamily="18" charset="0"/>
              </a:rPr>
              <a:t>Boolean algebra( </a:t>
            </a:r>
            <a:r>
              <a:rPr lang="ar-JO" sz="1200" b="0" i="0" u="none" strike="noStrike" baseline="0" dirty="0">
                <a:latin typeface="Times New Roman" panose="02020603050405020304" pitchFamily="18" charset="0"/>
                <a:cs typeface="Times New Roman" panose="02020603050405020304" pitchFamily="18" charset="0"/>
              </a:rPr>
              <a:t>البولياني</a:t>
            </a:r>
          </a:p>
          <a:p>
            <a:pPr algn="r"/>
            <a:r>
              <a:rPr lang="ar-JO" sz="1200" b="0" i="0" u="none" strike="noStrike" baseline="0" dirty="0">
                <a:latin typeface="Times New Roman" panose="02020603050405020304" pitchFamily="18" charset="0"/>
                <a:cs typeface="Times New Roman" panose="02020603050405020304" pitchFamily="18" charset="0"/>
              </a:rPr>
              <a:t>أي عملية رياضية على قيمتين فقط وهما 1 و 0، وتشكل مجموعة متغيرات عبارات منطقية.</a:t>
            </a:r>
          </a:p>
          <a:p>
            <a:pPr algn="r"/>
            <a:r>
              <a:rPr lang="ar-JO" sz="1200" b="0" i="0" u="none" strike="noStrike" baseline="0" dirty="0">
                <a:latin typeface="Times New Roman" panose="02020603050405020304" pitchFamily="18" charset="0"/>
                <a:cs typeface="Times New Roman" panose="02020603050405020304" pitchFamily="18" charset="0"/>
              </a:rPr>
              <a:t>ويمكن كتابة هذه العبارات وإثبات صحتها بطريقة مماثلة تمامًا للطرق المستخدمة في الجبر العادي.</a:t>
            </a:r>
          </a:p>
          <a:p>
            <a:pPr algn="r"/>
            <a:r>
              <a:rPr lang="ar-JO" sz="1200" b="0" i="0" u="none" strike="noStrike" baseline="0" dirty="0">
                <a:latin typeface="Times New Roman" panose="02020603050405020304" pitchFamily="18" charset="0"/>
                <a:cs typeface="Times New Roman" panose="02020603050405020304" pitchFamily="18" charset="0"/>
              </a:rPr>
              <a:t>وكانت هذه النظرية الأساس الّذي نشأت عليها علوم الحاسب أيضًا</a:t>
            </a:r>
            <a:endParaRPr lang="ar-JO" sz="1200" b="0" i="0" u="none" strike="noStrike" baseline="0" dirty="0">
              <a:solidFill>
                <a:srgbClr val="C00000"/>
              </a:solidFill>
              <a:latin typeface="Tahoma" panose="020B0604030504040204" pitchFamily="34" charset="0"/>
            </a:endParaRPr>
          </a:p>
          <a:p>
            <a:pPr algn="r"/>
            <a:r>
              <a:rPr lang="ar-JO" sz="1200" b="0" i="0" u="none" strike="noStrike" baseline="0" dirty="0">
                <a:latin typeface="Tahoma" panose="020B0604030504040204" pitchFamily="34" charset="0"/>
              </a:rPr>
              <a:t>هي لغة برمجة ذات كتابة ديناميكية، حيث يتم فحص الكود مباشرة اثناء الكتابة.</a:t>
            </a:r>
          </a:p>
          <a:p>
            <a:endParaRPr lang="ar-JO" dirty="0"/>
          </a:p>
        </p:txBody>
      </p:sp>
      <p:sp>
        <p:nvSpPr>
          <p:cNvPr id="4" name="Slide Number Placeholder 3"/>
          <p:cNvSpPr>
            <a:spLocks noGrp="1"/>
          </p:cNvSpPr>
          <p:nvPr>
            <p:ph type="sldNum" sz="quarter" idx="5"/>
          </p:nvPr>
        </p:nvSpPr>
        <p:spPr/>
        <p:txBody>
          <a:bodyPr/>
          <a:lstStyle/>
          <a:p>
            <a:fld id="{911B00A5-6C95-43F5-B9E1-18EC36F5C59E}" type="slidenum">
              <a:rPr lang="en-US" smtClean="0"/>
              <a:t>9</a:t>
            </a:fld>
            <a:endParaRPr lang="en-US"/>
          </a:p>
        </p:txBody>
      </p:sp>
    </p:spTree>
    <p:extLst>
      <p:ext uri="{BB962C8B-B14F-4D97-AF65-F5344CB8AC3E}">
        <p14:creationId xmlns:p14="http://schemas.microsoft.com/office/powerpoint/2010/main" val="230111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sz="1200" dirty="0">
                <a:latin typeface="Times New Roman" panose="02020603050405020304" pitchFamily="18" charset="0"/>
                <a:cs typeface="Times New Roman" panose="02020603050405020304" pitchFamily="18" charset="0"/>
              </a:rPr>
              <a:t>بفضل التقدم في تكنولوجيا الحواسيب، استعاد الذكاء الاصطناعي زخمه، </a:t>
            </a:r>
            <a:endParaRPr lang="ar-JO" dirty="0"/>
          </a:p>
        </p:txBody>
      </p:sp>
      <p:sp>
        <p:nvSpPr>
          <p:cNvPr id="4" name="Slide Number Placeholder 3"/>
          <p:cNvSpPr>
            <a:spLocks noGrp="1"/>
          </p:cNvSpPr>
          <p:nvPr>
            <p:ph type="sldNum" sz="quarter" idx="5"/>
          </p:nvPr>
        </p:nvSpPr>
        <p:spPr/>
        <p:txBody>
          <a:bodyPr/>
          <a:lstStyle/>
          <a:p>
            <a:fld id="{911B00A5-6C95-43F5-B9E1-18EC36F5C59E}" type="slidenum">
              <a:rPr lang="en-US" smtClean="0"/>
              <a:t>10</a:t>
            </a:fld>
            <a:endParaRPr lang="en-US"/>
          </a:p>
        </p:txBody>
      </p:sp>
    </p:spTree>
    <p:extLst>
      <p:ext uri="{BB962C8B-B14F-4D97-AF65-F5344CB8AC3E}">
        <p14:creationId xmlns:p14="http://schemas.microsoft.com/office/powerpoint/2010/main" val="318630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911B00A5-6C95-43F5-B9E1-18EC36F5C59E}" type="slidenum">
              <a:rPr lang="en-US" smtClean="0"/>
              <a:t>15</a:t>
            </a:fld>
            <a:endParaRPr lang="en-US"/>
          </a:p>
        </p:txBody>
      </p:sp>
    </p:spTree>
    <p:extLst>
      <p:ext uri="{BB962C8B-B14F-4D97-AF65-F5344CB8AC3E}">
        <p14:creationId xmlns:p14="http://schemas.microsoft.com/office/powerpoint/2010/main" val="884283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911B00A5-6C95-43F5-B9E1-18EC36F5C59E}" type="slidenum">
              <a:rPr lang="en-US" smtClean="0"/>
              <a:t>31</a:t>
            </a:fld>
            <a:endParaRPr lang="en-US"/>
          </a:p>
        </p:txBody>
      </p:sp>
    </p:spTree>
    <p:extLst>
      <p:ext uri="{BB962C8B-B14F-4D97-AF65-F5344CB8AC3E}">
        <p14:creationId xmlns:p14="http://schemas.microsoft.com/office/powerpoint/2010/main" val="292258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r-JO"/>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C8357EE5-3604-41F7-A448-E57B79C15D25}" type="datetime1">
              <a:rPr lang="en-US" smtClean="0"/>
              <a:t>10/20/2025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5BAF72E1-DF2E-4C1D-BB49-77C98F17F2CD}" type="datetime1">
              <a:rPr lang="en-US" smtClean="0"/>
              <a:t>10/20/2025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62FBDA5-780C-4AD6-A07E-3F6229D3BBEF}" type="datetime1">
              <a:rPr lang="en-US" smtClean="0"/>
              <a:t>10/20/2025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E34BF21E-8CAB-43E6-80A8-12855C9CED21}" type="datetime1">
              <a:rPr lang="en-US" smtClean="0"/>
              <a:t>10/20/2025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2AA03EBA-8B03-434B-97F1-20FDDC4A1264}" type="datetime1">
              <a:rPr lang="en-US" smtClean="0"/>
              <a:t>10/20/2025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AC26EAC2-5EDF-44C5-8115-D3A931D857FD}" type="datetime1">
              <a:rPr lang="en-US" smtClean="0"/>
              <a:t>10/20/2025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73A59F89-1EBB-4BCF-9B01-EF879D2580D4}" type="datetime1">
              <a:rPr lang="en-US" smtClean="0"/>
              <a:t>10/20/2025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32A80418-41EF-42EA-9353-D848D0A3F868}" type="datetime1">
              <a:rPr lang="en-US" smtClean="0"/>
              <a:t>10/20/2025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ar-JO"/>
              <a:t>إعداد: م.رندة الدلة / م.علا الطيطي/ م.يسرى أبو رميلة</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CABE73D-C6BD-4C30-8D87-16A0F3DB47BA}" type="datetime1">
              <a:rPr lang="en-US" smtClean="0"/>
              <a:t>10/20/2025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ar-JO"/>
              <a:t>إعداد: م.رندة الدلة / م.علا الطيطي/ م.يسرى أبو رميلة</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r-JO"/>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E5ADA7B0-6EDE-4BCB-978C-1543A3E9C945}" type="datetime1">
              <a:rPr lang="en-US" smtClean="0"/>
              <a:t>10/20/2025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r>
              <a:rPr lang="ar-JO"/>
              <a:t>إعداد: م.رندة الدلة / م.علا الطيطي/ م.يسرى أبو رميلة</a:t>
            </a:r>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780453" y="3131598"/>
            <a:ext cx="8742743" cy="1152743"/>
          </a:xfrm>
        </p:spPr>
        <p:txBody>
          <a:bodyPr>
            <a:noAutofit/>
          </a:bodyPr>
          <a:lstStyle/>
          <a:p>
            <a:pPr algn="ctr"/>
            <a:r>
              <a:rPr lang="ar-JO" sz="4000" dirty="0">
                <a:solidFill>
                  <a:srgbClr val="C00000"/>
                </a:solidFill>
                <a:cs typeface="+mn-cs"/>
              </a:rPr>
              <a:t>تطبيقات الذكاء الإصطناعي</a:t>
            </a:r>
            <a:br>
              <a:rPr lang="ar-JO" sz="4000" dirty="0">
                <a:solidFill>
                  <a:schemeClr val="tx1"/>
                </a:solidFill>
                <a:cs typeface="+mn-cs"/>
              </a:rPr>
            </a:br>
            <a:r>
              <a:rPr lang="ar-JO" sz="4000" dirty="0">
                <a:solidFill>
                  <a:schemeClr val="tx1"/>
                </a:solidFill>
                <a:cs typeface="+mn-cs"/>
              </a:rPr>
              <a:t> مدخل إلى الذكاء الإصطناعي</a:t>
            </a:r>
            <a:br>
              <a:rPr lang="ar-JO" sz="4000" dirty="0">
                <a:solidFill>
                  <a:schemeClr val="tx1"/>
                </a:solidFill>
                <a:cs typeface="+mn-cs"/>
              </a:rPr>
            </a:br>
            <a:r>
              <a:rPr lang="en-AE" sz="4000" dirty="0">
                <a:solidFill>
                  <a:schemeClr val="tx1"/>
                </a:solidFill>
                <a:cs typeface="+mn-cs"/>
              </a:rPr>
              <a:t>(</a:t>
            </a:r>
            <a:r>
              <a:rPr lang="en-AE" sz="4000" dirty="0">
                <a:solidFill>
                  <a:schemeClr val="tx1"/>
                </a:solidFill>
                <a:latin typeface="Times New Roman" panose="02020603050405020304" pitchFamily="18" charset="0"/>
                <a:cs typeface="+mn-cs"/>
              </a:rPr>
              <a:t>Artificial Intelligence (AI)</a:t>
            </a:r>
            <a:r>
              <a:rPr lang="en-AE" sz="4000" dirty="0">
                <a:solidFill>
                  <a:schemeClr val="tx1"/>
                </a:solidFill>
                <a:cs typeface="+mn-cs"/>
              </a:rPr>
              <a:t>) </a:t>
            </a:r>
            <a:endParaRPr lang="en-US" sz="4000" dirty="0">
              <a:solidFill>
                <a:schemeClr val="tx1"/>
              </a:solidFill>
              <a:latin typeface="Times New Roman" panose="02020603050405020304" pitchFamily="18" charset="0"/>
              <a:cs typeface="+mn-cs"/>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5328830" y="4494948"/>
            <a:ext cx="6211918" cy="1238616"/>
          </a:xfrm>
        </p:spPr>
        <p:txBody>
          <a:bodyPr>
            <a:noAutofit/>
          </a:bodyPr>
          <a:lstStyle/>
          <a:p>
            <a:pPr algn="ctr"/>
            <a:endParaRPr lang="en-US" b="1" dirty="0">
              <a:cs typeface="+mj-cs"/>
            </a:endParaRP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4829101" cy="6446828"/>
          </a:xfrm>
          <a:prstGeom prst="rect">
            <a:avLst/>
          </a:prstGeom>
        </p:spPr>
      </p:pic>
      <p:pic>
        <p:nvPicPr>
          <p:cNvPr id="5" name="Picture 4">
            <a:extLst>
              <a:ext uri="{FF2B5EF4-FFF2-40B4-BE49-F238E27FC236}">
                <a16:creationId xmlns:a16="http://schemas.microsoft.com/office/drawing/2014/main" id="{2B69D51A-B7AA-515F-275A-CBEEBE1347DE}"/>
              </a:ext>
            </a:extLst>
          </p:cNvPr>
          <p:cNvPicPr>
            <a:picLocks noChangeAspect="1"/>
          </p:cNvPicPr>
          <p:nvPr/>
        </p:nvPicPr>
        <p:blipFill>
          <a:blip r:embed="rId3"/>
          <a:stretch>
            <a:fillRect/>
          </a:stretch>
        </p:blipFill>
        <p:spPr>
          <a:xfrm>
            <a:off x="7476326" y="0"/>
            <a:ext cx="1916927" cy="2086246"/>
          </a:xfrm>
          <a:prstGeom prst="rect">
            <a:avLst/>
          </a:prstGeom>
        </p:spPr>
      </p:pic>
      <p:sp>
        <p:nvSpPr>
          <p:cNvPr id="7" name="Slide Number Placeholder 6">
            <a:extLst>
              <a:ext uri="{FF2B5EF4-FFF2-40B4-BE49-F238E27FC236}">
                <a16:creationId xmlns:a16="http://schemas.microsoft.com/office/drawing/2014/main" id="{D69715FD-AF8E-B55B-BA58-83C2F80CA5C4}"/>
              </a:ext>
            </a:extLst>
          </p:cNvPr>
          <p:cNvSpPr>
            <a:spLocks noGrp="1"/>
          </p:cNvSpPr>
          <p:nvPr>
            <p:ph type="sldNum" sz="quarter" idx="12"/>
          </p:nvPr>
        </p:nvSpPr>
        <p:spPr/>
        <p:txBody>
          <a:bodyPr/>
          <a:lstStyle/>
          <a:p>
            <a:fld id="{3A98EE3D-8CD1-4C3F-BD1C-C98C9596463C}" type="slidenum">
              <a:rPr lang="en-US" smtClean="0"/>
              <a:t>1</a:t>
            </a:fld>
            <a:endParaRPr lang="en-US" dirty="0"/>
          </a:p>
        </p:txBody>
      </p:sp>
      <p:sp>
        <p:nvSpPr>
          <p:cNvPr id="4" name="TextBox 3">
            <a:extLst>
              <a:ext uri="{FF2B5EF4-FFF2-40B4-BE49-F238E27FC236}">
                <a16:creationId xmlns:a16="http://schemas.microsoft.com/office/drawing/2014/main" id="{81795909-9056-14AA-35D8-4CC935981344}"/>
              </a:ext>
            </a:extLst>
          </p:cNvPr>
          <p:cNvSpPr txBox="1"/>
          <p:nvPr/>
        </p:nvSpPr>
        <p:spPr>
          <a:xfrm>
            <a:off x="5217157" y="1985864"/>
            <a:ext cx="6435264" cy="523220"/>
          </a:xfrm>
          <a:prstGeom prst="rect">
            <a:avLst/>
          </a:prstGeom>
          <a:noFill/>
        </p:spPr>
        <p:txBody>
          <a:bodyPr wrap="square" rtlCol="1">
            <a:spAutoFit/>
          </a:bodyPr>
          <a:lstStyle/>
          <a:p>
            <a:r>
              <a:rPr lang="ar-JO" sz="2800" dirty="0"/>
              <a:t>كلية السلط التقنية – قسم الهندسة والذكاء الإصطناعي</a:t>
            </a:r>
          </a:p>
        </p:txBody>
      </p:sp>
      <p:sp>
        <p:nvSpPr>
          <p:cNvPr id="8" name="Footer Placeholder 7">
            <a:extLst>
              <a:ext uri="{FF2B5EF4-FFF2-40B4-BE49-F238E27FC236}">
                <a16:creationId xmlns:a16="http://schemas.microsoft.com/office/drawing/2014/main" id="{E8C89D23-7257-1D59-D583-E0DB33F6748E}"/>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1121496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B609C-405B-3475-E2C9-D9727FF8794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C741D7-B5AF-6483-5736-98215C6D1320}"/>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5" name="TextBox 4">
            <a:extLst>
              <a:ext uri="{FF2B5EF4-FFF2-40B4-BE49-F238E27FC236}">
                <a16:creationId xmlns:a16="http://schemas.microsoft.com/office/drawing/2014/main" id="{E6FB7504-F108-E02E-809C-83C9BF6F5580}"/>
              </a:ext>
            </a:extLst>
          </p:cNvPr>
          <p:cNvSpPr txBox="1"/>
          <p:nvPr/>
        </p:nvSpPr>
        <p:spPr>
          <a:xfrm>
            <a:off x="175082" y="209990"/>
            <a:ext cx="11598510"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400" dirty="0">
                <a:solidFill>
                  <a:srgbClr val="C00000"/>
                </a:solidFill>
                <a:latin typeface="Times New Roman" panose="02020603050405020304" pitchFamily="18" charset="0"/>
                <a:cs typeface="Times New Roman" panose="02020603050405020304" pitchFamily="18" charset="0"/>
              </a:rPr>
              <a:t>تاريخ الذكاء الإصطناعي وتطوره</a:t>
            </a:r>
          </a:p>
        </p:txBody>
      </p:sp>
      <p:sp>
        <p:nvSpPr>
          <p:cNvPr id="6" name="TextBox 5">
            <a:extLst>
              <a:ext uri="{FF2B5EF4-FFF2-40B4-BE49-F238E27FC236}">
                <a16:creationId xmlns:a16="http://schemas.microsoft.com/office/drawing/2014/main" id="{3C115FF6-E7D4-FFDF-832B-F60FC43A4DC2}"/>
              </a:ext>
            </a:extLst>
          </p:cNvPr>
          <p:cNvSpPr txBox="1"/>
          <p:nvPr/>
        </p:nvSpPr>
        <p:spPr>
          <a:xfrm>
            <a:off x="175082" y="986972"/>
            <a:ext cx="11841836" cy="526297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1">
            <a:spAutoFit/>
          </a:bodyPr>
          <a:lstStyle/>
          <a:p>
            <a:pPr marL="342900" indent="-342900" algn="r" rtl="1">
              <a:buFont typeface="Wingdings" panose="05000000000000000000" pitchFamily="2" charset="2"/>
              <a:buChar char="Ø"/>
            </a:pPr>
            <a:r>
              <a:rPr lang="ar-JO" sz="2400" b="1" dirty="0">
                <a:solidFill>
                  <a:schemeClr val="accent5">
                    <a:lumMod val="75000"/>
                  </a:schemeClr>
                </a:solidFill>
                <a:latin typeface="Times New Roman" panose="02020603050405020304" pitchFamily="18" charset="0"/>
                <a:cs typeface="Times New Roman" panose="02020603050405020304" pitchFamily="18" charset="0"/>
              </a:rPr>
              <a:t>إحياء الذكاء الاصطناعي (</a:t>
            </a:r>
            <a:r>
              <a:rPr lang="en-AE" sz="2400" b="1" dirty="0">
                <a:solidFill>
                  <a:schemeClr val="accent5">
                    <a:lumMod val="75000"/>
                  </a:schemeClr>
                </a:solidFill>
                <a:latin typeface="Times New Roman" panose="02020603050405020304" pitchFamily="18" charset="0"/>
                <a:cs typeface="Times New Roman" panose="02020603050405020304" pitchFamily="18" charset="0"/>
              </a:rPr>
              <a:t>1990</a:t>
            </a:r>
            <a:r>
              <a:rPr lang="ar-JO" sz="2400" b="1" dirty="0">
                <a:solidFill>
                  <a:schemeClr val="accent5">
                    <a:lumMod val="75000"/>
                  </a:schemeClr>
                </a:solidFill>
                <a:latin typeface="Times New Roman" panose="02020603050405020304" pitchFamily="18" charset="0"/>
                <a:cs typeface="Times New Roman" panose="02020603050405020304" pitchFamily="18" charset="0"/>
              </a:rPr>
              <a:t> – </a:t>
            </a:r>
            <a:r>
              <a:rPr lang="en-AE" sz="2400" b="1" dirty="0">
                <a:solidFill>
                  <a:schemeClr val="accent5">
                    <a:lumMod val="75000"/>
                  </a:schemeClr>
                </a:solidFill>
                <a:latin typeface="Times New Roman" panose="02020603050405020304" pitchFamily="18" charset="0"/>
                <a:cs typeface="Times New Roman" panose="02020603050405020304" pitchFamily="18" charset="0"/>
              </a:rPr>
              <a:t>2010</a:t>
            </a:r>
            <a:r>
              <a:rPr lang="ar-JO" sz="2400" b="1" dirty="0">
                <a:solidFill>
                  <a:schemeClr val="accent5">
                    <a:lumMod val="75000"/>
                  </a:schemeClr>
                </a:solidFill>
                <a:latin typeface="Times New Roman" panose="02020603050405020304" pitchFamily="18" charset="0"/>
                <a:cs typeface="Times New Roman" panose="02020603050405020304" pitchFamily="18" charset="0"/>
              </a:rPr>
              <a:t>)</a:t>
            </a:r>
            <a:endParaRPr lang="ar-JO" sz="2400" dirty="0">
              <a:latin typeface="Times New Roman" panose="02020603050405020304" pitchFamily="18" charset="0"/>
              <a:cs typeface="Times New Roman" panose="02020603050405020304" pitchFamily="18" charset="0"/>
            </a:endParaRPr>
          </a:p>
          <a:p>
            <a:pPr marL="800100" lvl="1" indent="-342900" algn="r" rtl="1">
              <a:buFont typeface="Arial" panose="020B0604020202020204" pitchFamily="34" charset="0"/>
              <a:buChar char="•"/>
            </a:pPr>
            <a:r>
              <a:rPr lang="ar-JO" sz="2400" dirty="0">
                <a:latin typeface="Times New Roman" panose="02020603050405020304" pitchFamily="18" charset="0"/>
                <a:cs typeface="Times New Roman" panose="02020603050405020304" pitchFamily="18" charset="0"/>
              </a:rPr>
              <a:t>1997: هزيمة بطل العالم في الشطرنج أمام الحاسوب العملاق </a:t>
            </a:r>
            <a:r>
              <a:rPr lang="en-US" sz="2400" dirty="0">
                <a:solidFill>
                  <a:srgbClr val="C00000"/>
                </a:solidFill>
                <a:latin typeface="Times New Roman" panose="02020603050405020304" pitchFamily="18" charset="0"/>
                <a:cs typeface="Times New Roman" panose="02020603050405020304" pitchFamily="18" charset="0"/>
              </a:rPr>
              <a:t>IBM Deep Blue.</a:t>
            </a:r>
            <a:endParaRPr lang="ar-JO" sz="2400" dirty="0">
              <a:solidFill>
                <a:srgbClr val="C00000"/>
              </a:solidFill>
              <a:latin typeface="Times New Roman" panose="02020603050405020304" pitchFamily="18" charset="0"/>
              <a:cs typeface="Times New Roman" panose="02020603050405020304" pitchFamily="18" charset="0"/>
            </a:endParaRPr>
          </a:p>
          <a:p>
            <a:pPr marL="1257300" lvl="2" indent="-342900" algn="r" rtl="1">
              <a:buFont typeface="Arial" panose="020B0604020202020204" pitchFamily="34" charset="0"/>
              <a:buChar char="•"/>
            </a:pPr>
            <a:r>
              <a:rPr lang="ar-JO" sz="2400" dirty="0">
                <a:latin typeface="Times New Roman" panose="02020603050405020304" pitchFamily="18" charset="0"/>
                <a:cs typeface="Times New Roman" panose="02020603050405020304" pitchFamily="18" charset="0"/>
              </a:rPr>
              <a:t>أشعل فتيل الاهتمام مرة أخرى ليظهر الذكاء الاصطناعي مجدداً.</a:t>
            </a:r>
          </a:p>
          <a:p>
            <a:pPr marL="800100" lvl="1" indent="-342900" algn="r" rtl="1">
              <a:buFont typeface="Arial" panose="020B0604020202020204" pitchFamily="34" charset="0"/>
              <a:buChar char="•"/>
            </a:pPr>
            <a:r>
              <a:rPr lang="en-AE" sz="2400" dirty="0">
                <a:latin typeface="Times New Roman" panose="02020603050405020304" pitchFamily="18" charset="0"/>
                <a:cs typeface="Times New Roman" panose="02020603050405020304" pitchFamily="18" charset="0"/>
              </a:rPr>
              <a:t>2000s</a:t>
            </a:r>
            <a:r>
              <a:rPr lang="ar-JO" sz="2400" dirty="0">
                <a:latin typeface="Times New Roman" panose="02020603050405020304" pitchFamily="18" charset="0"/>
                <a:cs typeface="Times New Roman" panose="02020603050405020304" pitchFamily="18" charset="0"/>
              </a:rPr>
              <a:t>: ظهور تقنياتٍ جديدة مثل تعلّم الآلة والتعلّم العميق.</a:t>
            </a:r>
          </a:p>
          <a:p>
            <a:pPr marL="800100" lvl="1" indent="-342900" algn="r" rtl="1">
              <a:buFont typeface="Wingdings" panose="05000000000000000000" pitchFamily="2" charset="2"/>
              <a:buChar char="Ø"/>
            </a:pPr>
            <a:endParaRPr lang="ar-JO" sz="2400" dirty="0">
              <a:latin typeface="Times New Roman" panose="02020603050405020304" pitchFamily="18" charset="0"/>
              <a:cs typeface="Times New Roman" panose="02020603050405020304" pitchFamily="18" charset="0"/>
            </a:endParaRPr>
          </a:p>
          <a:p>
            <a:pPr lvl="1" algn="r" rtl="1"/>
            <a:endParaRPr lang="ar-JO" sz="2400" dirty="0">
              <a:latin typeface="Times New Roman" panose="02020603050405020304" pitchFamily="18" charset="0"/>
              <a:cs typeface="Times New Roman" panose="02020603050405020304" pitchFamily="18" charset="0"/>
            </a:endParaRPr>
          </a:p>
          <a:p>
            <a:pPr marL="342900" indent="-342900" algn="r" rtl="1">
              <a:buFont typeface="Wingdings" panose="05000000000000000000" pitchFamily="2" charset="2"/>
              <a:buChar char="Ø"/>
            </a:pPr>
            <a:r>
              <a:rPr lang="ar-JO" sz="2400" b="1" dirty="0">
                <a:solidFill>
                  <a:schemeClr val="accent5">
                    <a:lumMod val="75000"/>
                  </a:schemeClr>
                </a:solidFill>
                <a:latin typeface="Times New Roman" panose="02020603050405020304" pitchFamily="18" charset="0"/>
                <a:cs typeface="Times New Roman" panose="02020603050405020304" pitchFamily="18" charset="0"/>
              </a:rPr>
              <a:t>الذكاء الإصطناعي الحديث (</a:t>
            </a:r>
            <a:r>
              <a:rPr lang="en-US" sz="2400" b="1" dirty="0">
                <a:solidFill>
                  <a:schemeClr val="accent5">
                    <a:lumMod val="75000"/>
                  </a:schemeClr>
                </a:solidFill>
                <a:latin typeface="Times New Roman" panose="02020603050405020304" pitchFamily="18" charset="0"/>
                <a:cs typeface="Times New Roman" panose="02020603050405020304" pitchFamily="18" charset="0"/>
              </a:rPr>
              <a:t>2010 </a:t>
            </a:r>
            <a:r>
              <a:rPr lang="ar-JO" sz="2400" b="1" dirty="0">
                <a:solidFill>
                  <a:schemeClr val="accent5">
                    <a:lumMod val="75000"/>
                  </a:schemeClr>
                </a:solidFill>
                <a:latin typeface="Times New Roman" panose="02020603050405020304" pitchFamily="18" charset="0"/>
                <a:cs typeface="Times New Roman" panose="02020603050405020304" pitchFamily="18" charset="0"/>
              </a:rPr>
              <a:t>-الآن):</a:t>
            </a:r>
            <a:r>
              <a:rPr lang="ar-JO" sz="2400" dirty="0">
                <a:solidFill>
                  <a:schemeClr val="accent5">
                    <a:lumMod val="75000"/>
                  </a:schemeClr>
                </a:solidFill>
                <a:latin typeface="Times New Roman" panose="02020603050405020304" pitchFamily="18" charset="0"/>
                <a:cs typeface="Times New Roman" panose="02020603050405020304" pitchFamily="18" charset="0"/>
              </a:rPr>
              <a:t> </a:t>
            </a:r>
            <a:r>
              <a:rPr lang="ar-JO" sz="2400" dirty="0"/>
              <a:t>تطور الذكاء الاصطناعي تطوراً مذهلاً، فأصبح يُستخدم في العديد من التطبيقات الحيوية والصناعية، من الرعاية الصحية إلى القيادة الذاتية،واستخدام في الصوت، والرؤية، والروبوتات، والطب.</a:t>
            </a:r>
          </a:p>
          <a:p>
            <a:pPr marL="342900" indent="-342900" algn="r" rtl="1">
              <a:buFont typeface="Wingdings" panose="05000000000000000000" pitchFamily="2" charset="2"/>
              <a:buChar char="Ø"/>
            </a:pPr>
            <a:endParaRPr lang="ar-JO" sz="2400" dirty="0">
              <a:latin typeface="Times New Roman" panose="02020603050405020304" pitchFamily="18" charset="0"/>
              <a:cs typeface="Times New Roman" panose="02020603050405020304" pitchFamily="18" charset="0"/>
            </a:endParaRPr>
          </a:p>
          <a:p>
            <a:pPr marL="342900" indent="-342900" algn="r" rtl="1">
              <a:buFont typeface="Wingdings" panose="05000000000000000000" pitchFamily="2" charset="2"/>
              <a:buChar char="Ø"/>
            </a:pPr>
            <a:endParaRPr lang="ar-JO" sz="2400" dirty="0">
              <a:latin typeface="Times New Roman" panose="02020603050405020304" pitchFamily="18" charset="0"/>
              <a:cs typeface="Times New Roman" panose="02020603050405020304" pitchFamily="18" charset="0"/>
            </a:endParaRPr>
          </a:p>
          <a:p>
            <a:pPr algn="r" rtl="1"/>
            <a:endParaRPr lang="ar-JO" sz="2400" dirty="0">
              <a:latin typeface="Times New Roman" panose="02020603050405020304" pitchFamily="18" charset="0"/>
              <a:cs typeface="Times New Roman" panose="02020603050405020304" pitchFamily="18" charset="0"/>
            </a:endParaRPr>
          </a:p>
          <a:p>
            <a:pPr algn="r" rtl="1"/>
            <a:endParaRPr lang="ar-JO" sz="2400" dirty="0">
              <a:latin typeface="Times New Roman" panose="02020603050405020304" pitchFamily="18" charset="0"/>
              <a:cs typeface="Times New Roman" panose="02020603050405020304" pitchFamily="18" charset="0"/>
            </a:endParaRPr>
          </a:p>
          <a:p>
            <a:pPr algn="r" rtl="1"/>
            <a:endParaRPr lang="ar-JO" sz="2400" dirty="0">
              <a:latin typeface="Times New Roman" panose="02020603050405020304" pitchFamily="18" charset="0"/>
              <a:cs typeface="Times New Roman" panose="02020603050405020304" pitchFamily="18" charset="0"/>
            </a:endParaRPr>
          </a:p>
        </p:txBody>
      </p:sp>
      <p:pic>
        <p:nvPicPr>
          <p:cNvPr id="4098" name="Picture 2" descr="‫بطل العالم يخسر أمام حاسوب.. كيف أشعلت مباراة شطرنج واحدة ثورة البيانات  الضخمة؟ | سكون | الجزيرة نت‬‎">
            <a:extLst>
              <a:ext uri="{FF2B5EF4-FFF2-40B4-BE49-F238E27FC236}">
                <a16:creationId xmlns:a16="http://schemas.microsoft.com/office/drawing/2014/main" id="{94D3CD10-FE9D-4D54-D0D7-414D78677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23" y="127181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تاريخ الذكاء الاصطناعي – مركز الدراسات الاستراتيجية – جامعة كربلاء‬‎">
            <a:extLst>
              <a:ext uri="{FF2B5EF4-FFF2-40B4-BE49-F238E27FC236}">
                <a16:creationId xmlns:a16="http://schemas.microsoft.com/office/drawing/2014/main" id="{F3F6F4FF-BF6A-1A8E-FB3D-0BED9971C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410" y="4042171"/>
            <a:ext cx="3904343" cy="212365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C00C599B-797F-7D6A-BB9A-F38C20DE701D}"/>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49921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4F5EDB-7C69-3956-8751-ACC1F7D5F642}"/>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3" name="Rectangle 1">
            <a:extLst>
              <a:ext uri="{FF2B5EF4-FFF2-40B4-BE49-F238E27FC236}">
                <a16:creationId xmlns:a16="http://schemas.microsoft.com/office/drawing/2014/main" id="{E192D037-8545-DC41-8E5C-69D779CE6762}"/>
              </a:ext>
            </a:extLst>
          </p:cNvPr>
          <p:cNvSpPr>
            <a:spLocks noChangeArrowheads="1"/>
          </p:cNvSpPr>
          <p:nvPr/>
        </p:nvSpPr>
        <p:spPr bwMode="auto">
          <a:xfrm>
            <a:off x="457200" y="1185874"/>
            <a:ext cx="114173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ar-SA"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مع ظهور الحواسيب الأولى، بدأ الباحثون بفكرة</a:t>
            </a:r>
            <a:r>
              <a:rPr kumimoji="0" lang="ar-JO"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تمثيل المعرفة والخبرة البشرية على شكل قواعد منطقية</a:t>
            </a:r>
            <a:r>
              <a:rPr kumimoji="0" lang="ar-JO"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lang="ar-JO" altLang="ar-JO" sz="2400" dirty="0">
                <a:latin typeface="Times New Roman" panose="02020603050405020304" pitchFamily="18" charset="0"/>
                <a:cs typeface="Times New Roman" panose="02020603050405020304" pitchFamily="18" charset="0"/>
              </a:rPr>
              <a:t> </a:t>
            </a:r>
            <a:r>
              <a:rPr kumimoji="0" lang="ar-SA"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الهدف كان</a:t>
            </a:r>
            <a:r>
              <a:rPr kumimoji="0" lang="ar-JO"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محاكاة التفكير البشري البسيط</a:t>
            </a:r>
            <a:r>
              <a:rPr kumimoji="0" lang="ar-JO"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لحل مشكلات محددة</a:t>
            </a:r>
            <a:r>
              <a:rPr kumimoji="0" lang="ar-JO"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342900" lvl="0" indent="-342900" algn="r" rtl="1" eaLnBrk="0" fontAlgn="base" hangingPunct="0">
              <a:spcBef>
                <a:spcPct val="0"/>
              </a:spcBef>
              <a:spcAft>
                <a:spcPct val="0"/>
              </a:spcAft>
              <a:buFont typeface="Wingdings" panose="05000000000000000000" pitchFamily="2" charset="2"/>
              <a:buChar char="Ø"/>
            </a:pPr>
            <a:endParaRPr lang="ar-JO" sz="2400" dirty="0">
              <a:latin typeface="Times New Roman" panose="02020603050405020304" pitchFamily="18" charset="0"/>
              <a:cs typeface="Times New Roman" panose="02020603050405020304" pitchFamily="18" charset="0"/>
            </a:endParaRPr>
          </a:p>
          <a:p>
            <a:pPr marL="342900" lvl="0" indent="-342900" algn="r" rtl="1" eaLnBrk="0" fontAlgn="base" hangingPunct="0">
              <a:spcBef>
                <a:spcPct val="0"/>
              </a:spcBef>
              <a:spcAft>
                <a:spcPct val="0"/>
              </a:spcAft>
              <a:buFont typeface="Wingdings" panose="05000000000000000000" pitchFamily="2" charset="2"/>
              <a:buChar char="Ø"/>
            </a:pPr>
            <a:r>
              <a:rPr lang="ar-JO" sz="2400" dirty="0">
                <a:latin typeface="Times New Roman" panose="02020603050405020304" pitchFamily="18" charset="0"/>
                <a:cs typeface="Times New Roman" panose="02020603050405020304" pitchFamily="18" charset="0"/>
              </a:rPr>
              <a:t>ظهر الذكاء القائم على القواعد (</a:t>
            </a:r>
            <a:r>
              <a:rPr lang="en-US" sz="2400" dirty="0">
                <a:latin typeface="Times New Roman" panose="02020603050405020304" pitchFamily="18" charset="0"/>
                <a:cs typeface="Times New Roman" panose="02020603050405020304" pitchFamily="18" charset="0"/>
              </a:rPr>
              <a:t>Rule-Based AI</a:t>
            </a:r>
            <a:r>
              <a:rPr lang="ar-JO" sz="2400" dirty="0">
                <a:latin typeface="Times New Roman" panose="02020603050405020304" pitchFamily="18" charset="0"/>
                <a:cs typeface="Times New Roman" panose="02020603050405020304" pitchFamily="18" charset="0"/>
              </a:rPr>
              <a:t>) وهو نوع من الذكاء الاصطناعي يعتمد على </a:t>
            </a:r>
            <a:r>
              <a:rPr lang="ar-JO" sz="2400" b="1" dirty="0">
                <a:latin typeface="Times New Roman" panose="02020603050405020304" pitchFamily="18" charset="0"/>
                <a:cs typeface="Times New Roman" panose="02020603050405020304" pitchFamily="18" charset="0"/>
              </a:rPr>
              <a:t>مجموعة من القواعد المنطقية</a:t>
            </a:r>
            <a:r>
              <a:rPr lang="en-US" sz="2400" dirty="0">
                <a:latin typeface="Times New Roman" panose="02020603050405020304" pitchFamily="18" charset="0"/>
                <a:cs typeface="Times New Roman" panose="02020603050405020304" pitchFamily="18" charset="0"/>
              </a:rPr>
              <a:t>If–Then Rules) </a:t>
            </a:r>
            <a:r>
              <a:rPr lang="ar-JO" sz="2400" dirty="0">
                <a:latin typeface="Times New Roman" panose="02020603050405020304" pitchFamily="18" charset="0"/>
                <a:cs typeface="Times New Roman" panose="02020603050405020304" pitchFamily="18" charset="0"/>
              </a:rPr>
              <a:t>) لاتخاذ القرارات أو إعطاء توصيات، دون أن يتعلم من البيانات.</a:t>
            </a:r>
          </a:p>
          <a:p>
            <a:pPr lvl="0" algn="r" rtl="1" eaLnBrk="0" fontAlgn="base" hangingPunct="0">
              <a:spcBef>
                <a:spcPct val="0"/>
              </a:spcBef>
              <a:spcAft>
                <a:spcPct val="0"/>
              </a:spcAft>
            </a:pPr>
            <a:endParaRPr lang="ar-JO" sz="2400" dirty="0">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JO"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E483845-B8F2-6509-B219-A323B89C95F6}"/>
              </a:ext>
            </a:extLst>
          </p:cNvPr>
          <p:cNvSpPr txBox="1"/>
          <p:nvPr/>
        </p:nvSpPr>
        <p:spPr>
          <a:xfrm>
            <a:off x="457200" y="310438"/>
            <a:ext cx="11417300" cy="76944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rtl="1"/>
            <a:r>
              <a:rPr lang="ar-JO" sz="4400" dirty="0">
                <a:solidFill>
                  <a:srgbClr val="C00000"/>
                </a:solidFill>
                <a:latin typeface="Times New Roman" panose="02020603050405020304" pitchFamily="18" charset="0"/>
                <a:cs typeface="Times New Roman" panose="02020603050405020304" pitchFamily="18" charset="0"/>
              </a:rPr>
              <a:t>الذكاء القائم على القواعد (</a:t>
            </a:r>
            <a:r>
              <a:rPr lang="en-US" sz="4400" dirty="0">
                <a:solidFill>
                  <a:srgbClr val="C00000"/>
                </a:solidFill>
                <a:latin typeface="Times New Roman" panose="02020603050405020304" pitchFamily="18" charset="0"/>
                <a:cs typeface="Times New Roman" panose="02020603050405020304" pitchFamily="18" charset="0"/>
              </a:rPr>
              <a:t>(Rule-Based AI</a:t>
            </a:r>
            <a:endParaRPr lang="ar-JO" sz="4400" dirty="0">
              <a:solidFill>
                <a:srgbClr val="C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39D288F-D545-7E1C-2183-69CE3057F418}"/>
              </a:ext>
            </a:extLst>
          </p:cNvPr>
          <p:cNvSpPr txBox="1"/>
          <p:nvPr/>
        </p:nvSpPr>
        <p:spPr>
          <a:xfrm>
            <a:off x="1789599" y="3982997"/>
            <a:ext cx="4376251"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en-US" sz="2400" dirty="0">
                <a:solidFill>
                  <a:srgbClr val="C00000"/>
                </a:solidFill>
                <a:latin typeface="Times New Roman" panose="02020603050405020304" pitchFamily="18" charset="0"/>
                <a:cs typeface="Times New Roman" panose="02020603050405020304" pitchFamily="18" charset="0"/>
              </a:rPr>
              <a:t>If </a:t>
            </a:r>
            <a:r>
              <a:rPr lang="ar-JO" sz="2400" dirty="0">
                <a:solidFill>
                  <a:srgbClr val="C00000"/>
                </a:solidFill>
                <a:latin typeface="Times New Roman" panose="02020603050405020304" pitchFamily="18" charset="0"/>
                <a:cs typeface="Times New Roman" panose="02020603050405020304" pitchFamily="18" charset="0"/>
              </a:rPr>
              <a:t>درجة الحرارة  </a:t>
            </a:r>
            <a:r>
              <a:rPr lang="en-AE" sz="2400" dirty="0">
                <a:solidFill>
                  <a:srgbClr val="C00000"/>
                </a:solidFill>
                <a:latin typeface="Times New Roman" panose="02020603050405020304" pitchFamily="18" charset="0"/>
                <a:cs typeface="Times New Roman" panose="02020603050405020304" pitchFamily="18" charset="0"/>
              </a:rPr>
              <a:t> &gt; 38</a:t>
            </a:r>
            <a:endParaRPr lang="ar-JO" sz="2400" dirty="0">
              <a:solidFill>
                <a:srgbClr val="C00000"/>
              </a:solidFill>
              <a:latin typeface="Times New Roman" panose="02020603050405020304" pitchFamily="18" charset="0"/>
              <a:cs typeface="Times New Roman" panose="02020603050405020304" pitchFamily="18" charset="0"/>
            </a:endParaRPr>
          </a:p>
          <a:p>
            <a:pPr algn="ctr"/>
            <a:r>
              <a:rPr lang="en-US" sz="2400" dirty="0">
                <a:solidFill>
                  <a:srgbClr val="C00000"/>
                </a:solidFill>
                <a:latin typeface="Times New Roman" panose="02020603050405020304" pitchFamily="18" charset="0"/>
                <a:cs typeface="Times New Roman" panose="02020603050405020304" pitchFamily="18" charset="0"/>
              </a:rPr>
              <a:t>Then </a:t>
            </a:r>
            <a:r>
              <a:rPr lang="ar-JO" sz="2400" dirty="0">
                <a:solidFill>
                  <a:srgbClr val="C00000"/>
                </a:solidFill>
                <a:latin typeface="Times New Roman" panose="02020603050405020304" pitchFamily="18" charset="0"/>
                <a:cs typeface="Times New Roman" panose="02020603050405020304" pitchFamily="18" charset="0"/>
              </a:rPr>
              <a:t>اطبع "المريض مصاب بالحمّى"</a:t>
            </a:r>
          </a:p>
        </p:txBody>
      </p:sp>
      <p:sp>
        <p:nvSpPr>
          <p:cNvPr id="7" name="TextBox 6">
            <a:extLst>
              <a:ext uri="{FF2B5EF4-FFF2-40B4-BE49-F238E27FC236}">
                <a16:creationId xmlns:a16="http://schemas.microsoft.com/office/drawing/2014/main" id="{CECA1425-4648-C666-1354-52C711C797FD}"/>
              </a:ext>
            </a:extLst>
          </p:cNvPr>
          <p:cNvSpPr txBox="1"/>
          <p:nvPr/>
        </p:nvSpPr>
        <p:spPr>
          <a:xfrm>
            <a:off x="7041310" y="3429000"/>
            <a:ext cx="4598158" cy="193899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r" rtl="1">
              <a:buFont typeface="Wingdings" panose="05000000000000000000" pitchFamily="2" charset="2"/>
              <a:buChar char="Ø"/>
            </a:pPr>
            <a:r>
              <a:rPr lang="ar-JO" sz="2400" dirty="0">
                <a:solidFill>
                  <a:srgbClr val="C00000"/>
                </a:solidFill>
              </a:rPr>
              <a:t>الخصائص:</a:t>
            </a:r>
          </a:p>
          <a:p>
            <a:pPr algn="r" rtl="1">
              <a:buFont typeface="Arial" panose="020B0604020202020204" pitchFamily="34" charset="0"/>
              <a:buChar char="•"/>
            </a:pPr>
            <a:r>
              <a:rPr lang="ar-JO" sz="2400" dirty="0"/>
              <a:t>يعتمد على خبرة بشرية مُحوَّلة إلى قواعد.</a:t>
            </a:r>
          </a:p>
          <a:p>
            <a:pPr algn="r" rtl="1">
              <a:buFont typeface="Arial" panose="020B0604020202020204" pitchFamily="34" charset="0"/>
              <a:buChar char="•"/>
            </a:pPr>
            <a:r>
              <a:rPr lang="ar-JO" sz="2400" dirty="0"/>
              <a:t>يعطي نتائج دقيقة إذا كانت القواعد صحيحة.</a:t>
            </a:r>
          </a:p>
          <a:p>
            <a:pPr algn="r" rtl="1">
              <a:buFont typeface="Arial" panose="020B0604020202020204" pitchFamily="34" charset="0"/>
              <a:buChar char="•"/>
            </a:pPr>
            <a:r>
              <a:rPr lang="ar-JO" sz="2400" dirty="0"/>
              <a:t>لا يتعلم أو يتطور بنفسه.</a:t>
            </a:r>
          </a:p>
          <a:p>
            <a:pPr algn="r" rtl="1">
              <a:buFont typeface="Arial" panose="020B0604020202020204" pitchFamily="34" charset="0"/>
              <a:buChar char="•"/>
            </a:pPr>
            <a:r>
              <a:rPr lang="ar-JO" sz="2400" dirty="0"/>
              <a:t>ممتاز للمشاكل الثابتة والمنطقية.</a:t>
            </a:r>
          </a:p>
        </p:txBody>
      </p:sp>
      <p:sp>
        <p:nvSpPr>
          <p:cNvPr id="8" name="TextBox 7">
            <a:extLst>
              <a:ext uri="{FF2B5EF4-FFF2-40B4-BE49-F238E27FC236}">
                <a16:creationId xmlns:a16="http://schemas.microsoft.com/office/drawing/2014/main" id="{477B4BC6-3F96-EE9D-5243-D55BFE003BF0}"/>
              </a:ext>
            </a:extLst>
          </p:cNvPr>
          <p:cNvSpPr txBox="1"/>
          <p:nvPr/>
        </p:nvSpPr>
        <p:spPr>
          <a:xfrm>
            <a:off x="4970950" y="3507860"/>
            <a:ext cx="1393371" cy="461665"/>
          </a:xfrm>
          <a:prstGeom prst="rect">
            <a:avLst/>
          </a:prstGeom>
          <a:noFill/>
        </p:spPr>
        <p:txBody>
          <a:bodyPr wrap="square" rtlCol="1">
            <a:spAutoFit/>
          </a:bodyPr>
          <a:lstStyle/>
          <a:p>
            <a:pPr marL="342900" indent="-342900" algn="r" rtl="1">
              <a:buFont typeface="Wingdings" panose="05000000000000000000" pitchFamily="2" charset="2"/>
              <a:buChar char="Ø"/>
            </a:pPr>
            <a:r>
              <a:rPr lang="ar-JO" sz="2400" dirty="0"/>
              <a:t>مثال:</a:t>
            </a:r>
          </a:p>
        </p:txBody>
      </p:sp>
      <p:sp>
        <p:nvSpPr>
          <p:cNvPr id="6" name="Footer Placeholder 5">
            <a:extLst>
              <a:ext uri="{FF2B5EF4-FFF2-40B4-BE49-F238E27FC236}">
                <a16:creationId xmlns:a16="http://schemas.microsoft.com/office/drawing/2014/main" id="{499C8251-493B-44C9-032E-1C6F25879740}"/>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422578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22EECD-DCA3-683D-DC46-236CAA4DB3D8}"/>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4" name="TextBox 3">
            <a:extLst>
              <a:ext uri="{FF2B5EF4-FFF2-40B4-BE49-F238E27FC236}">
                <a16:creationId xmlns:a16="http://schemas.microsoft.com/office/drawing/2014/main" id="{419E18FF-706D-957F-5585-AF2D33451E39}"/>
              </a:ext>
            </a:extLst>
          </p:cNvPr>
          <p:cNvSpPr txBox="1"/>
          <p:nvPr/>
        </p:nvSpPr>
        <p:spPr>
          <a:xfrm>
            <a:off x="841829" y="1527743"/>
            <a:ext cx="10755085" cy="1938992"/>
          </a:xfrm>
          <a:prstGeom prst="rect">
            <a:avLst/>
          </a:prstGeom>
          <a:noFill/>
        </p:spPr>
        <p:txBody>
          <a:bodyPr wrap="square">
            <a:spAutoFit/>
          </a:bodyPr>
          <a:lstStyle/>
          <a:p>
            <a:pPr marL="342900" marR="0" lvl="0" indent="-3429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r>
              <a:rPr lang="ar-JO" altLang="ar-JO" sz="2400" dirty="0">
                <a:latin typeface="Times New Roman" panose="02020603050405020304" pitchFamily="18" charset="0"/>
                <a:cs typeface="Times New Roman" panose="02020603050405020304" pitchFamily="18" charset="0"/>
              </a:rPr>
              <a:t>تم تطويرالذكاء القائم على القواعد إلى </a:t>
            </a:r>
            <a:r>
              <a:rPr kumimoji="0" lang="ar-SA" altLang="ar-JO"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نظم خبيرة</a:t>
            </a:r>
            <a:r>
              <a:rPr kumimoji="0" lang="ar-JO" altLang="ar-JO"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(Expert Systems)</a:t>
            </a:r>
            <a:endParaRPr lang="ar-JO" altLang="ar-JO" sz="2400" dirty="0">
              <a:latin typeface="Times New Roman" panose="02020603050405020304" pitchFamily="18" charset="0"/>
              <a:cs typeface="Times New Roman" panose="02020603050405020304" pitchFamily="18" charset="0"/>
            </a:endParaRPr>
          </a:p>
          <a:p>
            <a:pPr marR="0" lvl="0" algn="r" defTabSz="914400" rtl="1" eaLnBrk="0" fontAlgn="base" latinLnBrk="0" hangingPunct="0">
              <a:lnSpc>
                <a:spcPct val="100000"/>
              </a:lnSpc>
              <a:spcBef>
                <a:spcPct val="0"/>
              </a:spcBef>
              <a:spcAft>
                <a:spcPct val="0"/>
              </a:spcAft>
              <a:buClrTx/>
              <a:buSzTx/>
              <a:tabLst/>
            </a:pPr>
            <a:endParaRPr lang="ar-JO" altLang="ar-JO" sz="2400" dirty="0">
              <a:latin typeface="Times New Roman" panose="02020603050405020304" pitchFamily="18" charset="0"/>
              <a:cs typeface="Times New Roman" panose="02020603050405020304" pitchFamily="18" charset="0"/>
            </a:endParaRPr>
          </a:p>
          <a:p>
            <a:pPr marL="342900" lvl="0" indent="-342900" algn="r" rtl="1" eaLnBrk="0" fontAlgn="base" hangingPunct="0">
              <a:spcBef>
                <a:spcPct val="0"/>
              </a:spcBef>
              <a:spcAft>
                <a:spcPct val="0"/>
              </a:spcAft>
              <a:buFont typeface="Wingdings" panose="05000000000000000000" pitchFamily="2" charset="2"/>
              <a:buChar char="Ø"/>
            </a:pPr>
            <a:r>
              <a:rPr lang="ar-JO" sz="2400" dirty="0"/>
              <a:t>وهي نوع من أنظمة الذكاء الاصطناعي مصمّم لتقليد قرار أو خبرة الإنسان الخبير في مجال معيّن.</a:t>
            </a:r>
          </a:p>
          <a:p>
            <a:pPr marL="800100" lvl="1" indent="-342900" algn="r" rtl="1" eaLnBrk="0" fontAlgn="base" hangingPunct="0">
              <a:spcBef>
                <a:spcPct val="0"/>
              </a:spcBef>
              <a:spcAft>
                <a:spcPct val="0"/>
              </a:spcAft>
              <a:buFont typeface="Wingdings" panose="05000000000000000000" pitchFamily="2" charset="2"/>
              <a:buChar char="Ø"/>
            </a:pPr>
            <a:r>
              <a:rPr lang="ar-JO" sz="2400" dirty="0"/>
              <a:t>الهدف هو تمكين الكمبيوتر من اتخاذ قرارات ذكية أو تقديم توصيات مثل ما يفعل الخبير البشري</a:t>
            </a:r>
            <a:r>
              <a:rPr lang="ar-JO" sz="2400" dirty="0">
                <a:latin typeface="Times New Roman" panose="02020603050405020304" pitchFamily="18" charset="0"/>
                <a:cs typeface="Times New Roman" panose="02020603050405020304" pitchFamily="18" charset="0"/>
              </a:rPr>
              <a:t> </a:t>
            </a:r>
            <a:r>
              <a:rPr kumimoji="0" lang="ar-JO" altLang="ar-JO"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ركّز</a:t>
            </a:r>
            <a:r>
              <a:rPr kumimoji="0" lang="ar-SA" altLang="ar-JO"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على</a:t>
            </a:r>
            <a:r>
              <a:rPr kumimoji="0" lang="ar-JO" altLang="ar-JO"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تخزين قواعد الخبراء في قاعدة معرفة واستخدام محرك استنتاج</a:t>
            </a:r>
            <a:endParaRPr kumimoji="0" lang="ar-JO" altLang="ar-JO"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4EECB04-6165-B959-3BBD-567EAEE85A4A}"/>
              </a:ext>
            </a:extLst>
          </p:cNvPr>
          <p:cNvSpPr txBox="1"/>
          <p:nvPr/>
        </p:nvSpPr>
        <p:spPr>
          <a:xfrm>
            <a:off x="457200" y="310438"/>
            <a:ext cx="11417300" cy="76944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rtl="1"/>
            <a:r>
              <a:rPr lang="ar-JO" sz="4400" dirty="0">
                <a:solidFill>
                  <a:srgbClr val="C00000"/>
                </a:solidFill>
                <a:latin typeface="Times New Roman" panose="02020603050405020304" pitchFamily="18" charset="0"/>
                <a:cs typeface="Times New Roman" panose="02020603050405020304" pitchFamily="18" charset="0"/>
              </a:rPr>
              <a:t>النظم الخبيرة (</a:t>
            </a:r>
            <a:r>
              <a:rPr lang="en-AE" sz="4400" dirty="0">
                <a:solidFill>
                  <a:srgbClr val="C00000"/>
                </a:solidFill>
                <a:latin typeface="Times New Roman" panose="02020603050405020304" pitchFamily="18" charset="0"/>
                <a:cs typeface="Times New Roman" panose="02020603050405020304" pitchFamily="18" charset="0"/>
              </a:rPr>
              <a:t>Expert Systems</a:t>
            </a:r>
            <a:r>
              <a:rPr lang="ar-JO" sz="4400" dirty="0">
                <a:solidFill>
                  <a:srgbClr val="C0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D95EDF7D-F651-D4C1-90C8-36C50ECC4594}"/>
              </a:ext>
            </a:extLst>
          </p:cNvPr>
          <p:cNvSpPr txBox="1"/>
          <p:nvPr/>
        </p:nvSpPr>
        <p:spPr>
          <a:xfrm>
            <a:off x="3952273" y="3473864"/>
            <a:ext cx="7431314" cy="1569660"/>
          </a:xfrm>
          <a:prstGeom prst="rect">
            <a:avLst/>
          </a:prstGeom>
          <a:noFill/>
        </p:spPr>
        <p:txBody>
          <a:bodyPr wrap="square">
            <a:spAutoFit/>
          </a:bodyPr>
          <a:lstStyle/>
          <a:p>
            <a:pPr marL="342900" indent="-342900" algn="r" rtl="1">
              <a:buFont typeface="Wingdings" panose="05000000000000000000" pitchFamily="2" charset="2"/>
              <a:buChar char="Ø"/>
            </a:pPr>
            <a:r>
              <a:rPr lang="ar-JO" sz="2400" b="1" dirty="0">
                <a:solidFill>
                  <a:srgbClr val="C00000"/>
                </a:solidFill>
                <a:latin typeface="Times New Roman" panose="02020603050405020304" pitchFamily="18" charset="0"/>
                <a:cs typeface="Times New Roman" panose="02020603050405020304" pitchFamily="18" charset="0"/>
              </a:rPr>
              <a:t>أمثلة على النظم الخبيرة:</a:t>
            </a:r>
          </a:p>
          <a:p>
            <a:pPr algn="r" rtl="1">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:MYCIN</a:t>
            </a:r>
            <a:r>
              <a:rPr lang="en-US" sz="2400" dirty="0">
                <a:latin typeface="Times New Roman" panose="02020603050405020304" pitchFamily="18" charset="0"/>
                <a:cs typeface="Times New Roman" panose="02020603050405020304" pitchFamily="18" charset="0"/>
              </a:rPr>
              <a:t> </a:t>
            </a:r>
            <a:r>
              <a:rPr lang="ar-JO" sz="2400" dirty="0">
                <a:latin typeface="Times New Roman" panose="02020603050405020304" pitchFamily="18" charset="0"/>
                <a:cs typeface="Times New Roman" panose="02020603050405020304" pitchFamily="18" charset="0"/>
              </a:rPr>
              <a:t>لتشخيص الأمراض البكتيرية ووصف العلاج المناسب.</a:t>
            </a:r>
          </a:p>
          <a:p>
            <a:pPr algn="r" rtl="1">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DENDRAL</a:t>
            </a:r>
            <a:r>
              <a:rPr lang="en-US" sz="2400" dirty="0">
                <a:latin typeface="Times New Roman" panose="02020603050405020304" pitchFamily="18" charset="0"/>
                <a:cs typeface="Times New Roman" panose="02020603050405020304" pitchFamily="18" charset="0"/>
              </a:rPr>
              <a:t> </a:t>
            </a:r>
            <a:r>
              <a:rPr lang="ar-JO" sz="2400" dirty="0">
                <a:latin typeface="Times New Roman" panose="02020603050405020304" pitchFamily="18" charset="0"/>
                <a:cs typeface="Times New Roman" panose="02020603050405020304" pitchFamily="18" charset="0"/>
              </a:rPr>
              <a:t>لمساعدة الكيميائيين في تحليل المركبات الكيميائية.</a:t>
            </a:r>
          </a:p>
          <a:p>
            <a:pPr algn="r" rtl="1">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XCON</a:t>
            </a:r>
            <a:r>
              <a:rPr lang="en-US" sz="2400" dirty="0">
                <a:latin typeface="Times New Roman" panose="02020603050405020304" pitchFamily="18" charset="0"/>
                <a:cs typeface="Times New Roman" panose="02020603050405020304" pitchFamily="18" charset="0"/>
              </a:rPr>
              <a:t> </a:t>
            </a:r>
            <a:r>
              <a:rPr lang="ar-JO" sz="2400" dirty="0">
                <a:latin typeface="Times New Roman" panose="02020603050405020304" pitchFamily="18" charset="0"/>
                <a:cs typeface="Times New Roman" panose="02020603050405020304" pitchFamily="18" charset="0"/>
              </a:rPr>
              <a:t>لتكوين أجهزة الكمبيوتر حسب طلب العميل.</a:t>
            </a:r>
          </a:p>
        </p:txBody>
      </p:sp>
      <p:sp>
        <p:nvSpPr>
          <p:cNvPr id="8" name="Rectangle 3">
            <a:extLst>
              <a:ext uri="{FF2B5EF4-FFF2-40B4-BE49-F238E27FC236}">
                <a16:creationId xmlns:a16="http://schemas.microsoft.com/office/drawing/2014/main" id="{0F1F94D3-F35D-1552-C316-B208C64A7169}"/>
              </a:ext>
            </a:extLst>
          </p:cNvPr>
          <p:cNvSpPr>
            <a:spLocks noChangeArrowheads="1"/>
          </p:cNvSpPr>
          <p:nvPr/>
        </p:nvSpPr>
        <p:spPr bwMode="auto">
          <a:xfrm>
            <a:off x="2975515" y="5391238"/>
            <a:ext cx="8408072" cy="707886"/>
          </a:xfrm>
          <a:prstGeom prst="rect">
            <a:avLst/>
          </a:prstGeom>
          <a:ln/>
        </p:spPr>
        <p:style>
          <a:lnRef idx="2">
            <a:schemeClr val="dk1"/>
          </a:lnRef>
          <a:fillRef idx="1">
            <a:schemeClr val="lt1"/>
          </a:fillRef>
          <a:effectRef idx="0">
            <a:schemeClr val="dk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altLang="ar-JO" sz="20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النظم الخبيرة</a:t>
            </a:r>
            <a:r>
              <a:rPr kumimoji="0" lang="ar-JO" altLang="ar-JO" sz="20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ar-SA" altLang="ar-JO"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تعتبر تطبيق عملي متكامل للذكاء القائم على القواعد</a:t>
            </a:r>
            <a:r>
              <a:rPr kumimoji="0" lang="ar-JO" altLang="ar-JO" sz="20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a:t>
            </a: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JO" altLang="ar-JO" sz="20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Rule-Based AI </a:t>
            </a:r>
            <a:r>
              <a:rPr kumimoji="0" lang="ar-SA" altLang="ar-JO" sz="20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مجرد</a:t>
            </a:r>
            <a:r>
              <a:rPr kumimoji="0" lang="ar-JO" altLang="ar-JO" sz="20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ar-SA" altLang="ar-JO"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محرك قواعد</a:t>
            </a:r>
            <a:r>
              <a:rPr kumimoji="0" lang="ar-JO" altLang="ar-JO" sz="20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ar-SA" altLang="ar-JO" sz="20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بينما النظم الخبيرة</a:t>
            </a:r>
            <a:r>
              <a:rPr kumimoji="0" lang="ar-JO" altLang="ar-JO" sz="20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ar-SA" altLang="ar-JO"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نظام كامل</a:t>
            </a:r>
            <a:r>
              <a:rPr kumimoji="0" lang="ar-JO" altLang="ar-JO" sz="20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ar-SA" altLang="ar-JO" sz="20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يقدم خبرة أو استشارة للمستخدم</a:t>
            </a:r>
            <a:endParaRPr kumimoji="0" lang="ar-JO" altLang="ar-JO" sz="20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5EDD1BDB-6074-B141-40F6-D6560B0E9825}"/>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266126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76927-6846-D109-2C86-70E68245334B}"/>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07864F8D-FC4E-3E50-BF7B-932DA56F3288}"/>
              </a:ext>
            </a:extLst>
          </p:cNvPr>
          <p:cNvSpPr txBox="1"/>
          <p:nvPr/>
        </p:nvSpPr>
        <p:spPr>
          <a:xfrm>
            <a:off x="584200" y="250148"/>
            <a:ext cx="10947399"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rPr>
              <a:t>أهداف الذكاء الإصطناعي</a:t>
            </a:r>
          </a:p>
        </p:txBody>
      </p:sp>
      <p:sp>
        <p:nvSpPr>
          <p:cNvPr id="11" name="Slide Number Placeholder 10">
            <a:extLst>
              <a:ext uri="{FF2B5EF4-FFF2-40B4-BE49-F238E27FC236}">
                <a16:creationId xmlns:a16="http://schemas.microsoft.com/office/drawing/2014/main" id="{AB16EA08-8CA6-FB5A-3145-06FD7168C231}"/>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4" name="TextBox 3">
            <a:extLst>
              <a:ext uri="{FF2B5EF4-FFF2-40B4-BE49-F238E27FC236}">
                <a16:creationId xmlns:a16="http://schemas.microsoft.com/office/drawing/2014/main" id="{DA66DE81-B495-0197-635E-494FFDA23FBB}"/>
              </a:ext>
            </a:extLst>
          </p:cNvPr>
          <p:cNvSpPr txBox="1"/>
          <p:nvPr/>
        </p:nvSpPr>
        <p:spPr>
          <a:xfrm>
            <a:off x="584200" y="1271707"/>
            <a:ext cx="10687049" cy="1569660"/>
          </a:xfrm>
          <a:prstGeom prst="rect">
            <a:avLst/>
          </a:prstGeom>
          <a:noFill/>
        </p:spPr>
        <p:txBody>
          <a:bodyPr wrap="square">
            <a:spAutoFit/>
          </a:bodyPr>
          <a:lstStyle/>
          <a:p>
            <a:pPr marL="342900" indent="-342900" algn="r" rtl="1">
              <a:buFont typeface="Arial" panose="020B0604020202020204" pitchFamily="34" charset="0"/>
              <a:buChar char="•"/>
            </a:pPr>
            <a:r>
              <a:rPr lang="ar-JO" sz="2400" b="0" i="0" u="none" strike="noStrike" baseline="0" dirty="0">
                <a:latin typeface="SakkalMajalla"/>
              </a:rPr>
              <a:t>محاكاة وتقليد القدرات المعرفية البشرية، مثل القدرة على التعلم والاستنتاج والتفكير المنطقي.</a:t>
            </a:r>
          </a:p>
          <a:p>
            <a:pPr marL="342900" indent="-342900" algn="r" rtl="1">
              <a:buFont typeface="Arial" panose="020B0604020202020204" pitchFamily="34" charset="0"/>
              <a:buChar char="•"/>
            </a:pPr>
            <a:r>
              <a:rPr lang="ar-JO" sz="2400" b="0" i="0" u="none" strike="noStrike" baseline="0" dirty="0">
                <a:latin typeface="SakkalMajalla"/>
              </a:rPr>
              <a:t>تطوير تطبيقات قادرة على أداء مهام معقدة بكفاءة وموثوقية أكبر من البشر.</a:t>
            </a:r>
          </a:p>
          <a:p>
            <a:pPr marL="342900" indent="-342900" algn="r" rtl="1">
              <a:buFont typeface="Arial" panose="020B0604020202020204" pitchFamily="34" charset="0"/>
              <a:buChar char="•"/>
            </a:pPr>
            <a:r>
              <a:rPr lang="ar-JO" sz="2400" b="0" i="0" u="none" strike="noStrike" baseline="0" dirty="0">
                <a:latin typeface="SakkalMajalla"/>
              </a:rPr>
              <a:t>تخطي قدرات الإنسان من خلال تطوير أنظمة ذكاء اصطناعي فائقة التطور وواسعة النطاق.</a:t>
            </a:r>
          </a:p>
          <a:p>
            <a:pPr marL="342900" indent="-342900" algn="r" rtl="1">
              <a:buFont typeface="Arial" panose="020B0604020202020204" pitchFamily="34" charset="0"/>
              <a:buChar char="•"/>
            </a:pPr>
            <a:r>
              <a:rPr lang="ar-JO" sz="2400" b="0" i="0" u="none" strike="noStrike" baseline="0" dirty="0">
                <a:latin typeface="SakkalMajalla"/>
              </a:rPr>
              <a:t>المساعدة في حل المشكلات العالمية الصعبة في مجالات مثل الطب والهندسة والإدارة</a:t>
            </a:r>
            <a:endParaRPr lang="ar-JO" sz="2400" dirty="0"/>
          </a:p>
        </p:txBody>
      </p:sp>
      <p:pic>
        <p:nvPicPr>
          <p:cNvPr id="19458" name="Picture 2" descr="‫هل يمكن حل مشكلات العالم بالذكاء الاصطناعي من دون البشر؟‬‎">
            <a:extLst>
              <a:ext uri="{FF2B5EF4-FFF2-40B4-BE49-F238E27FC236}">
                <a16:creationId xmlns:a16="http://schemas.microsoft.com/office/drawing/2014/main" id="{FBCD8EDD-0618-496B-036C-102EA87F1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1" y="4082879"/>
            <a:ext cx="3262313" cy="223043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هل يستطيع الذكاء الاصطناعي حل المشاكل البيئية الكبرى؟ | إرم نيوز‬‎">
            <a:extLst>
              <a:ext uri="{FF2B5EF4-FFF2-40B4-BE49-F238E27FC236}">
                <a16:creationId xmlns:a16="http://schemas.microsoft.com/office/drawing/2014/main" id="{E0A36D63-FD07-58C8-2C81-77859E36B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914" y="4082880"/>
            <a:ext cx="3435350" cy="2230437"/>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هل يستطيع الذكاء الاصطناعي حل المشاكل البيئية الكبرى؟ | إرم نيوز‬‎">
            <a:extLst>
              <a:ext uri="{FF2B5EF4-FFF2-40B4-BE49-F238E27FC236}">
                <a16:creationId xmlns:a16="http://schemas.microsoft.com/office/drawing/2014/main" id="{6C934330-3EFF-3CD6-3AF7-090D71874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4150" y="4082879"/>
            <a:ext cx="3575050" cy="223043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F822D814-42C1-0975-3D38-42468BD3C3BE}"/>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4093196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CE41C-0897-20E6-CCAC-6241FF1C1F75}"/>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7C736C0C-B44A-1DC2-713C-B29757ECA2EC}"/>
              </a:ext>
            </a:extLst>
          </p:cNvPr>
          <p:cNvSpPr txBox="1"/>
          <p:nvPr/>
        </p:nvSpPr>
        <p:spPr>
          <a:xfrm>
            <a:off x="584200" y="250148"/>
            <a:ext cx="10947399"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rPr>
              <a:t>تطبيقات الذكاء الإصطناعي ومجالاته</a:t>
            </a:r>
          </a:p>
        </p:txBody>
      </p:sp>
      <p:sp>
        <p:nvSpPr>
          <p:cNvPr id="3" name="TextBox 2">
            <a:extLst>
              <a:ext uri="{FF2B5EF4-FFF2-40B4-BE49-F238E27FC236}">
                <a16:creationId xmlns:a16="http://schemas.microsoft.com/office/drawing/2014/main" id="{941E4C66-8C1E-FC52-FA87-9F37BE65249D}"/>
              </a:ext>
            </a:extLst>
          </p:cNvPr>
          <p:cNvSpPr txBox="1"/>
          <p:nvPr/>
        </p:nvSpPr>
        <p:spPr>
          <a:xfrm>
            <a:off x="275771" y="1184479"/>
            <a:ext cx="11669487" cy="1938992"/>
          </a:xfrm>
          <a:prstGeom prst="rect">
            <a:avLst/>
          </a:prstGeom>
          <a:noFill/>
        </p:spPr>
        <p:txBody>
          <a:bodyPr wrap="square">
            <a:spAutoFit/>
          </a:bodyPr>
          <a:lstStyle/>
          <a:p>
            <a:pPr marL="342900" indent="-342900" algn="r" rtl="1">
              <a:buFont typeface="Wingdings" panose="05000000000000000000" pitchFamily="2" charset="2"/>
              <a:buChar char="Ø"/>
            </a:pPr>
            <a:r>
              <a:rPr lang="ar-JO" sz="2400" dirty="0"/>
              <a:t>أصبح الذكاء الاصطناعي جزءًا لا يتجزأ من حياتنا اليومية.و انتقل من كونه فكرة نظرية إلى قوة محركة وراء العديد من المجالات الحديثة مثل: الطب، والتعليم، والتجارة، الزراعة،الصناعة وحتى الترفيه.</a:t>
            </a:r>
          </a:p>
          <a:p>
            <a:pPr algn="r" rtl="1"/>
            <a:endParaRPr lang="ar-JO" sz="2400" dirty="0"/>
          </a:p>
          <a:p>
            <a:pPr marL="342900" indent="-342900" algn="r" rtl="1">
              <a:buFont typeface="Wingdings" panose="05000000000000000000" pitchFamily="2" charset="2"/>
              <a:buChar char="Ø"/>
            </a:pPr>
            <a:r>
              <a:rPr lang="ar-JO" sz="2400" dirty="0"/>
              <a:t>تسعى تطبيقات الذكاء الاصطناعي إلى محاكاة القدرات البشرية في التفكير، والفهم، واتخاذ القرار، مما يجعل الأنظمة أكثر ذكاءً وكفاءةً في أداء المهام المختلفة.</a:t>
            </a:r>
          </a:p>
        </p:txBody>
      </p:sp>
      <p:pic>
        <p:nvPicPr>
          <p:cNvPr id="5" name="Picture 8" descr="‫المجال التعليمي وتقنيات الذكاء الاصطناعي المستخدمة به‬‎">
            <a:extLst>
              <a:ext uri="{FF2B5EF4-FFF2-40B4-BE49-F238E27FC236}">
                <a16:creationId xmlns:a16="http://schemas.microsoft.com/office/drawing/2014/main" id="{E45288B6-ADF9-7FD7-9D7D-4A2EB2389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683" y="3463621"/>
            <a:ext cx="2747851" cy="21752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الذكاء الاصطناعي في الطب - ويب طب‬‎">
            <a:extLst>
              <a:ext uri="{FF2B5EF4-FFF2-40B4-BE49-F238E27FC236}">
                <a16:creationId xmlns:a16="http://schemas.microsoft.com/office/drawing/2014/main" id="{5C182F76-6C88-F97F-8B4B-56CF15199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832" y="3429000"/>
            <a:ext cx="3004250" cy="22098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تطبيقات الذكاء الاصطناعي في الزراعة والتقنية الزراعية‬‎">
            <a:extLst>
              <a:ext uri="{FF2B5EF4-FFF2-40B4-BE49-F238E27FC236}">
                <a16:creationId xmlns:a16="http://schemas.microsoft.com/office/drawing/2014/main" id="{8C873924-386C-9B28-55EF-77891C4F6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159" y="3463623"/>
            <a:ext cx="2205698" cy="22098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الذكاء الاصطناعي في التصنيع [الحلول و التطبيقات على ارض الواقع] | DiEconomy‬‎">
            <a:extLst>
              <a:ext uri="{FF2B5EF4-FFF2-40B4-BE49-F238E27FC236}">
                <a16:creationId xmlns:a16="http://schemas.microsoft.com/office/drawing/2014/main" id="{80EE943A-B767-4536-2F60-0C588658A7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2933" y="3463621"/>
            <a:ext cx="2857500" cy="2209899"/>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EEBA2F80-85F7-002C-00A0-DE8A1DD73FBC}"/>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2" name="Footer Placeholder 1">
            <a:extLst>
              <a:ext uri="{FF2B5EF4-FFF2-40B4-BE49-F238E27FC236}">
                <a16:creationId xmlns:a16="http://schemas.microsoft.com/office/drawing/2014/main" id="{363A521B-1B03-4A23-4E20-B8481434FE48}"/>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543341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E2C37-2C96-D2DC-E958-C7839291AF61}"/>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519FB552-8D79-343A-CD68-62D1C74F182F}"/>
              </a:ext>
            </a:extLst>
          </p:cNvPr>
          <p:cNvSpPr txBox="1"/>
          <p:nvPr/>
        </p:nvSpPr>
        <p:spPr>
          <a:xfrm>
            <a:off x="194279" y="250148"/>
            <a:ext cx="11388121"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rPr>
              <a:t>أمثلة على تطبيقات الذكاء الإصطناعي</a:t>
            </a:r>
          </a:p>
        </p:txBody>
      </p:sp>
      <p:sp>
        <p:nvSpPr>
          <p:cNvPr id="32" name="TextBox 31">
            <a:extLst>
              <a:ext uri="{FF2B5EF4-FFF2-40B4-BE49-F238E27FC236}">
                <a16:creationId xmlns:a16="http://schemas.microsoft.com/office/drawing/2014/main" id="{C130499F-F52A-1391-1E72-0E81E0BC38EF}"/>
              </a:ext>
            </a:extLst>
          </p:cNvPr>
          <p:cNvSpPr txBox="1"/>
          <p:nvPr/>
        </p:nvSpPr>
        <p:spPr>
          <a:xfrm>
            <a:off x="194279" y="1002520"/>
            <a:ext cx="11579313" cy="3785652"/>
          </a:xfrm>
          <a:prstGeom prst="rect">
            <a:avLst/>
          </a:prstGeom>
          <a:noFill/>
        </p:spPr>
        <p:txBody>
          <a:bodyPr wrap="square">
            <a:spAutoFit/>
          </a:bodyPr>
          <a:lstStyle/>
          <a:p>
            <a:pPr marL="285750" indent="-285750" algn="r" rtl="1">
              <a:buFont typeface="Wingdings" panose="05000000000000000000" pitchFamily="2" charset="2"/>
              <a:buChar char="Ø"/>
            </a:pPr>
            <a:r>
              <a:rPr lang="ar-JO" sz="2400" b="1" dirty="0">
                <a:solidFill>
                  <a:srgbClr val="0070C0"/>
                </a:solidFill>
              </a:rPr>
              <a:t>الطب والرعاية الصحية: </a:t>
            </a:r>
            <a:r>
              <a:rPr lang="ar-JO" sz="2400" dirty="0"/>
              <a:t>يستخدم الذكاء الإصطناعي في التشخيص الذكي للأمراض، تحليل صور الأشعة، تطوير الأدوية، روبوتات الجراحة</a:t>
            </a:r>
          </a:p>
          <a:p>
            <a:pPr marL="285750" indent="-285750" algn="r" rtl="1">
              <a:buFont typeface="Wingdings" panose="05000000000000000000" pitchFamily="2" charset="2"/>
              <a:buChar char="Ø"/>
            </a:pPr>
            <a:endParaRPr lang="ar-JO" sz="2400" dirty="0"/>
          </a:p>
          <a:p>
            <a:pPr marL="285750" indent="-285750" algn="r" rtl="1">
              <a:buFont typeface="Wingdings" panose="05000000000000000000" pitchFamily="2" charset="2"/>
              <a:buChar char="Ø"/>
            </a:pPr>
            <a:endParaRPr lang="ar-JO" sz="2400" dirty="0"/>
          </a:p>
          <a:p>
            <a:pPr marL="285750" indent="-285750" algn="r" rtl="1">
              <a:buFont typeface="Wingdings" panose="05000000000000000000" pitchFamily="2" charset="2"/>
              <a:buChar char="Ø"/>
            </a:pPr>
            <a:endParaRPr lang="ar-JO" sz="2400" dirty="0"/>
          </a:p>
          <a:p>
            <a:pPr marL="285750" indent="-285750" algn="r" rtl="1">
              <a:buFont typeface="Wingdings" panose="05000000000000000000" pitchFamily="2" charset="2"/>
              <a:buChar char="Ø"/>
            </a:pPr>
            <a:endParaRPr lang="ar-JO" sz="2400" dirty="0"/>
          </a:p>
          <a:p>
            <a:pPr algn="r" rtl="1"/>
            <a:endParaRPr lang="ar-JO" sz="2400" dirty="0"/>
          </a:p>
          <a:p>
            <a:pPr algn="r" rtl="1"/>
            <a:endParaRPr lang="ar-JO" sz="2400" dirty="0"/>
          </a:p>
          <a:p>
            <a:pPr marL="342900" indent="-342900" algn="r" rtl="1">
              <a:buFont typeface="Wingdings" panose="05000000000000000000" pitchFamily="2" charset="2"/>
              <a:buChar char="Ø"/>
            </a:pPr>
            <a:r>
              <a:rPr lang="ar-JO" sz="2400" b="1" dirty="0">
                <a:solidFill>
                  <a:srgbClr val="0070C0"/>
                </a:solidFill>
              </a:rPr>
              <a:t>التعليم: </a:t>
            </a:r>
            <a:r>
              <a:rPr lang="ar-JO" sz="2400" dirty="0"/>
              <a:t>يساعد الذكاء الاصطناعي في تطوير أنظمة التعليم، التصحيح الآلي وإنشاء محتوى تعليي متفاعل، وتحليل بيانات الطلاب لتحسين عملية التعلم.</a:t>
            </a:r>
            <a:endParaRPr lang="ar-JO" sz="2400" b="1" dirty="0">
              <a:solidFill>
                <a:schemeClr val="accent5">
                  <a:lumMod val="75000"/>
                </a:schemeClr>
              </a:solidFill>
            </a:endParaRPr>
          </a:p>
        </p:txBody>
      </p:sp>
      <p:pic>
        <p:nvPicPr>
          <p:cNvPr id="9240" name="Picture 24" descr="‫الذكاء الاصطناعي ai في الطب: تطبيقاته وأدواته - نيوفيرستي‬‎">
            <a:extLst>
              <a:ext uri="{FF2B5EF4-FFF2-40B4-BE49-F238E27FC236}">
                <a16:creationId xmlns:a16="http://schemas.microsoft.com/office/drawing/2014/main" id="{0C6244C7-D0A4-2217-04A4-AFAD09F8B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767" y="1573586"/>
            <a:ext cx="2894833"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44" name="Picture 28" descr="‫الذكاء الاصطناعي في الرعاية الصحية: تحسين دقة التشخيصات وتخصيص العلاجات  الطبية‬‎">
            <a:extLst>
              <a:ext uri="{FF2B5EF4-FFF2-40B4-BE49-F238E27FC236}">
                <a16:creationId xmlns:a16="http://schemas.microsoft.com/office/drawing/2014/main" id="{BA8E052E-0F8D-AA47-F903-50CE0B039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339" y="1573585"/>
            <a:ext cx="229356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46" name="Picture 30" descr="‫تطبيقات الذكاء الاصطناعي في التعليم - دليل تك‬‎">
            <a:extLst>
              <a:ext uri="{FF2B5EF4-FFF2-40B4-BE49-F238E27FC236}">
                <a16:creationId xmlns:a16="http://schemas.microsoft.com/office/drawing/2014/main" id="{6CE96E3F-8BDC-F265-4A05-906C4EBAED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1770" y="4434099"/>
            <a:ext cx="2670932" cy="185027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التعلم القائم على تطبيقات الذكاء الاصطناعي في المدارس لتحسين مخرجات العملية  التعليمية.‬‎">
            <a:extLst>
              <a:ext uri="{FF2B5EF4-FFF2-40B4-BE49-F238E27FC236}">
                <a16:creationId xmlns:a16="http://schemas.microsoft.com/office/drawing/2014/main" id="{A3EEBD78-1008-FCFA-AE9C-07D05B6440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6295" y="4434099"/>
            <a:ext cx="2847975" cy="1850277"/>
          </a:xfrm>
          <a:prstGeom prst="rect">
            <a:avLst/>
          </a:prstGeom>
          <a:noFill/>
          <a:extLst>
            <a:ext uri="{909E8E84-426E-40DD-AFC4-6F175D3DCCD1}">
              <a14:hiddenFill xmlns:a14="http://schemas.microsoft.com/office/drawing/2010/main">
                <a:solidFill>
                  <a:srgbClr val="FFFFFF"/>
                </a:solidFill>
              </a14:hiddenFill>
            </a:ext>
          </a:extLst>
        </p:spPr>
      </p:pic>
      <p:sp>
        <p:nvSpPr>
          <p:cNvPr id="34" name="Slide Number Placeholder 33">
            <a:extLst>
              <a:ext uri="{FF2B5EF4-FFF2-40B4-BE49-F238E27FC236}">
                <a16:creationId xmlns:a16="http://schemas.microsoft.com/office/drawing/2014/main" id="{01F1E1DA-E397-06B5-78EE-1A56CA50605F}"/>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2" name="Footer Placeholder 1">
            <a:extLst>
              <a:ext uri="{FF2B5EF4-FFF2-40B4-BE49-F238E27FC236}">
                <a16:creationId xmlns:a16="http://schemas.microsoft.com/office/drawing/2014/main" id="{B5A83A7D-45CE-8A89-247E-68A11AFA8B40}"/>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118726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746D4-5FA6-DF66-FDBA-312D5E09D435}"/>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0556BA72-4E6F-C750-D266-46A737B67EC2}"/>
              </a:ext>
            </a:extLst>
          </p:cNvPr>
          <p:cNvSpPr txBox="1"/>
          <p:nvPr/>
        </p:nvSpPr>
        <p:spPr>
          <a:xfrm>
            <a:off x="417439" y="250148"/>
            <a:ext cx="1102526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rPr>
              <a:t>أمثلة على تطبيقات الذكاء الإصطناعي</a:t>
            </a:r>
          </a:p>
        </p:txBody>
      </p:sp>
      <p:sp>
        <p:nvSpPr>
          <p:cNvPr id="32" name="TextBox 31">
            <a:extLst>
              <a:ext uri="{FF2B5EF4-FFF2-40B4-BE49-F238E27FC236}">
                <a16:creationId xmlns:a16="http://schemas.microsoft.com/office/drawing/2014/main" id="{3993E5F9-30B1-5224-8CBD-CEDAE31B5E73}"/>
              </a:ext>
            </a:extLst>
          </p:cNvPr>
          <p:cNvSpPr txBox="1"/>
          <p:nvPr/>
        </p:nvSpPr>
        <p:spPr>
          <a:xfrm>
            <a:off x="194279" y="1002520"/>
            <a:ext cx="11542183" cy="461665"/>
          </a:xfrm>
          <a:prstGeom prst="rect">
            <a:avLst/>
          </a:prstGeom>
          <a:noFill/>
        </p:spPr>
        <p:txBody>
          <a:bodyPr wrap="square">
            <a:spAutoFit/>
          </a:bodyPr>
          <a:lstStyle/>
          <a:p>
            <a:pPr marL="285750" indent="-285750" algn="r" rtl="1">
              <a:buFont typeface="Wingdings" panose="05000000000000000000" pitchFamily="2" charset="2"/>
              <a:buChar char="Ø"/>
            </a:pPr>
            <a:r>
              <a:rPr lang="ar-JO" sz="2400" b="1" dirty="0">
                <a:solidFill>
                  <a:srgbClr val="0070C0"/>
                </a:solidFill>
              </a:rPr>
              <a:t>النقل والمواصلات:</a:t>
            </a:r>
            <a:r>
              <a:rPr lang="ar-JO" sz="2400" dirty="0"/>
              <a:t>السيارات ذاتية القيادة، أنظمة الملاحة الذكية، تحسين حركة المرور</a:t>
            </a:r>
            <a:endParaRPr lang="ar-JO" sz="2400" b="1" dirty="0">
              <a:solidFill>
                <a:schemeClr val="accent5">
                  <a:lumMod val="75000"/>
                </a:schemeClr>
              </a:solidFill>
            </a:endParaRPr>
          </a:p>
        </p:txBody>
      </p:sp>
      <p:pic>
        <p:nvPicPr>
          <p:cNvPr id="14338" name="Picture 2" descr="‫تقنيات السلامة في السيارات ..من البدايات إلى القيادة الذاتية - Auto Express‬‎">
            <a:extLst>
              <a:ext uri="{FF2B5EF4-FFF2-40B4-BE49-F238E27FC236}">
                <a16:creationId xmlns:a16="http://schemas.microsoft.com/office/drawing/2014/main" id="{EB1D70E4-9F92-6020-724A-6B6E8E6BA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743" y="1534635"/>
            <a:ext cx="3297238" cy="212049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كيف يساهم الذكاء الاصطناعي في تطوير قطاع النقل؟">
            <a:extLst>
              <a:ext uri="{FF2B5EF4-FFF2-40B4-BE49-F238E27FC236}">
                <a16:creationId xmlns:a16="http://schemas.microsoft.com/office/drawing/2014/main" id="{8D984A18-18B1-7C82-DED9-E7576EF23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1598735"/>
            <a:ext cx="3556000" cy="2044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B5D99A-D327-EE24-26A1-38775B063B6B}"/>
              </a:ext>
            </a:extLst>
          </p:cNvPr>
          <p:cNvSpPr txBox="1"/>
          <p:nvPr/>
        </p:nvSpPr>
        <p:spPr>
          <a:xfrm>
            <a:off x="948721" y="3777636"/>
            <a:ext cx="11025262" cy="461665"/>
          </a:xfrm>
          <a:prstGeom prst="rect">
            <a:avLst/>
          </a:prstGeom>
          <a:noFill/>
        </p:spPr>
        <p:txBody>
          <a:bodyPr wrap="square">
            <a:spAutoFit/>
          </a:bodyPr>
          <a:lstStyle/>
          <a:p>
            <a:pPr marL="342900" indent="-342900" algn="r" rtl="1">
              <a:buFont typeface="Wingdings" panose="05000000000000000000" pitchFamily="2" charset="2"/>
              <a:buChar char="Ø"/>
            </a:pPr>
            <a:r>
              <a:rPr lang="ar-JO" sz="2400" b="1" dirty="0">
                <a:solidFill>
                  <a:srgbClr val="0070C0"/>
                </a:solidFill>
              </a:rPr>
              <a:t>الروبوتات:</a:t>
            </a:r>
            <a:r>
              <a:rPr lang="ar-JO" sz="2400" dirty="0">
                <a:solidFill>
                  <a:srgbClr val="0070C0"/>
                </a:solidFill>
              </a:rPr>
              <a:t> </a:t>
            </a:r>
            <a:r>
              <a:rPr lang="ar-JO" sz="2400" dirty="0"/>
              <a:t>روبوتات المساعدة المنزلية، روبوتات البحث والإنقاذ، روبوتات خدمة الزبائن</a:t>
            </a:r>
            <a:endParaRPr lang="ar-JO" sz="2400" b="1" dirty="0"/>
          </a:p>
        </p:txBody>
      </p:sp>
      <p:pic>
        <p:nvPicPr>
          <p:cNvPr id="14342" name="Picture 6" descr="آر 1&quot;.. روبوت بشري جديد قادر على الطهي وتقديم الاستشارات الطبية">
            <a:extLst>
              <a:ext uri="{FF2B5EF4-FFF2-40B4-BE49-F238E27FC236}">
                <a16:creationId xmlns:a16="http://schemas.microsoft.com/office/drawing/2014/main" id="{7291DF17-3B0A-2119-8225-836CC778C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870" y="4309750"/>
            <a:ext cx="3353482" cy="1945907"/>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هل العالم جاهز لروبوتات تسلا المنزلية الجديدة؟ | فوشيا">
            <a:extLst>
              <a:ext uri="{FF2B5EF4-FFF2-40B4-BE49-F238E27FC236}">
                <a16:creationId xmlns:a16="http://schemas.microsoft.com/office/drawing/2014/main" id="{CB363663-31CC-FBF3-67E9-FCCED5775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352" y="4309750"/>
            <a:ext cx="2133600" cy="1945907"/>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Leobotics - خدمة المساعد الشخصي للروبوت المنزلي...">
            <a:extLst>
              <a:ext uri="{FF2B5EF4-FFF2-40B4-BE49-F238E27FC236}">
                <a16:creationId xmlns:a16="http://schemas.microsoft.com/office/drawing/2014/main" id="{A5FF817A-965E-F0BF-739F-15A96BCD30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1015" y="4239301"/>
            <a:ext cx="2207986" cy="205929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EEC2A64B-70A4-FF78-E54C-9C2FFCBB9A2A}"/>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2" name="Footer Placeholder 1">
            <a:extLst>
              <a:ext uri="{FF2B5EF4-FFF2-40B4-BE49-F238E27FC236}">
                <a16:creationId xmlns:a16="http://schemas.microsoft.com/office/drawing/2014/main" id="{6C27CABE-9706-E139-763B-E9FDB8A05C57}"/>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108492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D7BCA-2C0F-17FE-0AB9-CD23AC1D9E70}"/>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DF0969FC-8C10-E427-6B9D-F6536D3E0D90}"/>
              </a:ext>
            </a:extLst>
          </p:cNvPr>
          <p:cNvSpPr txBox="1"/>
          <p:nvPr/>
        </p:nvSpPr>
        <p:spPr>
          <a:xfrm>
            <a:off x="304800" y="250148"/>
            <a:ext cx="10943771"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rPr>
              <a:t>أمثلة على تطبيقات الذكاء الإصطناعي</a:t>
            </a:r>
          </a:p>
        </p:txBody>
      </p:sp>
      <p:sp>
        <p:nvSpPr>
          <p:cNvPr id="32" name="TextBox 31">
            <a:extLst>
              <a:ext uri="{FF2B5EF4-FFF2-40B4-BE49-F238E27FC236}">
                <a16:creationId xmlns:a16="http://schemas.microsoft.com/office/drawing/2014/main" id="{23B83983-050C-03E6-7812-63106FC17E85}"/>
              </a:ext>
            </a:extLst>
          </p:cNvPr>
          <p:cNvSpPr txBox="1"/>
          <p:nvPr/>
        </p:nvSpPr>
        <p:spPr>
          <a:xfrm>
            <a:off x="194279" y="1002520"/>
            <a:ext cx="11542183" cy="461665"/>
          </a:xfrm>
          <a:prstGeom prst="rect">
            <a:avLst/>
          </a:prstGeom>
          <a:noFill/>
        </p:spPr>
        <p:txBody>
          <a:bodyPr wrap="square">
            <a:spAutoFit/>
          </a:bodyPr>
          <a:lstStyle/>
          <a:p>
            <a:pPr marL="285750" indent="-285750" algn="r" rtl="1">
              <a:buFont typeface="Wingdings" panose="05000000000000000000" pitchFamily="2" charset="2"/>
              <a:buChar char="Ø"/>
            </a:pPr>
            <a:r>
              <a:rPr lang="ar-JO" sz="2400" b="1" dirty="0">
                <a:solidFill>
                  <a:srgbClr val="0070C0"/>
                </a:solidFill>
              </a:rPr>
              <a:t>الأعمال والتجارة الإلكترونية: </a:t>
            </a:r>
            <a:r>
              <a:rPr lang="ar-JO" sz="2400" dirty="0"/>
              <a:t>التوصيات الذكية، تحليل سلوك العملاء، خدمة الزبائن عبر المحادثات الذكية </a:t>
            </a:r>
            <a:endParaRPr lang="ar-JO" sz="2400" b="1" dirty="0">
              <a:solidFill>
                <a:schemeClr val="accent5">
                  <a:lumMod val="75000"/>
                </a:schemeClr>
              </a:solidFill>
            </a:endParaRPr>
          </a:p>
        </p:txBody>
      </p:sp>
      <p:pic>
        <p:nvPicPr>
          <p:cNvPr id="13314" name="Picture 2" descr="الذكاء الاصطناعي وكيفية استخدامه في التجارة الالكترونية | شركة الفضاء  الرقمي العالمي للاستثمار الآن في المملكة العربية السعودية">
            <a:extLst>
              <a:ext uri="{FF2B5EF4-FFF2-40B4-BE49-F238E27FC236}">
                <a16:creationId xmlns:a16="http://schemas.microsoft.com/office/drawing/2014/main" id="{F0A0E650-0E1D-ED6E-C884-4FFD35731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94" y="1672319"/>
            <a:ext cx="2952750" cy="220249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What Is an AI Chatbot, and How Do They ...">
            <a:extLst>
              <a:ext uri="{FF2B5EF4-FFF2-40B4-BE49-F238E27FC236}">
                <a16:creationId xmlns:a16="http://schemas.microsoft.com/office/drawing/2014/main" id="{499DD317-35F0-597A-5357-EC2AC17B9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295" y="1672319"/>
            <a:ext cx="3107190" cy="2202498"/>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تحليل المشاعر - IT Researches">
            <a:extLst>
              <a:ext uri="{FF2B5EF4-FFF2-40B4-BE49-F238E27FC236}">
                <a16:creationId xmlns:a16="http://schemas.microsoft.com/office/drawing/2014/main" id="{4F936EAE-BCD9-B768-5039-DB6DF6977D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9836" y="1672320"/>
            <a:ext cx="3728736" cy="22024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8455E7-C7E1-06C2-E16B-9C34E524BD11}"/>
              </a:ext>
            </a:extLst>
          </p:cNvPr>
          <p:cNvSpPr txBox="1"/>
          <p:nvPr/>
        </p:nvSpPr>
        <p:spPr>
          <a:xfrm>
            <a:off x="899886" y="4082951"/>
            <a:ext cx="10987315" cy="461665"/>
          </a:xfrm>
          <a:prstGeom prst="rect">
            <a:avLst/>
          </a:prstGeom>
          <a:noFill/>
        </p:spPr>
        <p:txBody>
          <a:bodyPr wrap="square">
            <a:spAutoFit/>
          </a:bodyPr>
          <a:lstStyle/>
          <a:p>
            <a:pPr marL="285750" indent="-285750" algn="r" rtl="1">
              <a:buFont typeface="Wingdings" panose="05000000000000000000" pitchFamily="2" charset="2"/>
              <a:buChar char="Ø"/>
            </a:pPr>
            <a:r>
              <a:rPr lang="ar-JO" sz="2400" b="1" dirty="0">
                <a:solidFill>
                  <a:srgbClr val="0070C0"/>
                </a:solidFill>
              </a:rPr>
              <a:t>الأمن السيبراني: </a:t>
            </a:r>
            <a:r>
              <a:rPr lang="ar-JO" sz="2400" dirty="0"/>
              <a:t>اكتشاف الهجمات والاختراقات، تحليل الأنماط المشبوهة، التنبؤ بالتهديدات وحماية البيانات</a:t>
            </a:r>
            <a:endParaRPr lang="ar-JO" sz="2400" b="1" dirty="0">
              <a:solidFill>
                <a:schemeClr val="accent5">
                  <a:lumMod val="75000"/>
                </a:schemeClr>
              </a:solidFill>
            </a:endParaRPr>
          </a:p>
        </p:txBody>
      </p:sp>
      <p:pic>
        <p:nvPicPr>
          <p:cNvPr id="13324" name="Picture 12" descr="‫من الهجوم إلى الدفاع.. دور الذكاء الاصطناعي في مكافحة الجرائم الإلكترونية |  تكنولوجيا | الجزيرة نت‬‎">
            <a:extLst>
              <a:ext uri="{FF2B5EF4-FFF2-40B4-BE49-F238E27FC236}">
                <a16:creationId xmlns:a16="http://schemas.microsoft.com/office/drawing/2014/main" id="{8C031947-BFBF-A623-6566-98B31DB19A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5399" y="4641107"/>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74A162-2772-35BA-6DDC-808E04406E3B}"/>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2" name="Footer Placeholder 1">
            <a:extLst>
              <a:ext uri="{FF2B5EF4-FFF2-40B4-BE49-F238E27FC236}">
                <a16:creationId xmlns:a16="http://schemas.microsoft.com/office/drawing/2014/main" id="{B1FD8EA7-C492-B62E-C9EE-7DCFDAFE894A}"/>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3009625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78E398-E757-DEFE-EA61-D32925986793}"/>
              </a:ext>
            </a:extLst>
          </p:cNvPr>
          <p:cNvSpPr>
            <a:spLocks noGrp="1"/>
          </p:cNvSpPr>
          <p:nvPr>
            <p:ph type="sldNum" sz="quarter" idx="12"/>
          </p:nvPr>
        </p:nvSpPr>
        <p:spPr/>
        <p:txBody>
          <a:bodyPr/>
          <a:lstStyle/>
          <a:p>
            <a:fld id="{3A98EE3D-8CD1-4C3F-BD1C-C98C9596463C}" type="slidenum">
              <a:rPr lang="en-US" smtClean="0"/>
              <a:t>18</a:t>
            </a:fld>
            <a:endParaRPr lang="en-US" dirty="0"/>
          </a:p>
        </p:txBody>
      </p:sp>
      <p:sp>
        <p:nvSpPr>
          <p:cNvPr id="5" name="TextBox 4">
            <a:extLst>
              <a:ext uri="{FF2B5EF4-FFF2-40B4-BE49-F238E27FC236}">
                <a16:creationId xmlns:a16="http://schemas.microsoft.com/office/drawing/2014/main" id="{488DA44D-3A73-4208-58DA-9F7F91F972CB}"/>
              </a:ext>
            </a:extLst>
          </p:cNvPr>
          <p:cNvSpPr txBox="1"/>
          <p:nvPr/>
        </p:nvSpPr>
        <p:spPr>
          <a:xfrm>
            <a:off x="533400" y="411162"/>
            <a:ext cx="1124019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rPr>
              <a:t>خصائص وميزات تطبيقات الذكاء الاصطناعي</a:t>
            </a:r>
          </a:p>
        </p:txBody>
      </p:sp>
      <p:sp>
        <p:nvSpPr>
          <p:cNvPr id="7" name="TextBox 6">
            <a:extLst>
              <a:ext uri="{FF2B5EF4-FFF2-40B4-BE49-F238E27FC236}">
                <a16:creationId xmlns:a16="http://schemas.microsoft.com/office/drawing/2014/main" id="{1DA18D6D-298C-8D6C-C12C-CBB22E3AF11A}"/>
              </a:ext>
            </a:extLst>
          </p:cNvPr>
          <p:cNvSpPr txBox="1"/>
          <p:nvPr/>
        </p:nvSpPr>
        <p:spPr>
          <a:xfrm>
            <a:off x="0" y="1659285"/>
            <a:ext cx="11601301" cy="3539430"/>
          </a:xfrm>
          <a:prstGeom prst="rect">
            <a:avLst/>
          </a:prstGeom>
          <a:noFill/>
        </p:spPr>
        <p:txBody>
          <a:bodyPr wrap="square">
            <a:spAutoFit/>
          </a:bodyPr>
          <a:lstStyle/>
          <a:p>
            <a:pPr marL="342900" indent="-342900" algn="r" rtl="1">
              <a:buFont typeface="Wingdings" panose="05000000000000000000" pitchFamily="2" charset="2"/>
              <a:buChar char="Ø"/>
            </a:pPr>
            <a:r>
              <a:rPr lang="ar-JO" sz="2800" i="0" u="none" strike="noStrike" baseline="0" dirty="0">
                <a:latin typeface="Times New Roman" panose="02020603050405020304" pitchFamily="18" charset="0"/>
                <a:cs typeface="Times New Roman" panose="02020603050405020304" pitchFamily="18" charset="0"/>
              </a:rPr>
              <a:t>جميع تطبيقات الذكاء الإصطناعي تشترك في مجموعة من الخصائص منها: </a:t>
            </a:r>
          </a:p>
          <a:p>
            <a:pPr marL="285750" indent="-285750" algn="r" rtl="1">
              <a:buFont typeface="Arial" panose="020B0604020202020204" pitchFamily="34" charset="0"/>
              <a:buChar char="•"/>
            </a:pPr>
            <a:r>
              <a:rPr lang="ar-JO" sz="2800" i="0" u="none" strike="noStrike" baseline="0" dirty="0">
                <a:solidFill>
                  <a:srgbClr val="C00000"/>
                </a:solidFill>
                <a:latin typeface="Times New Roman" panose="02020603050405020304" pitchFamily="18" charset="0"/>
                <a:cs typeface="Times New Roman" panose="02020603050405020304" pitchFamily="18" charset="0"/>
              </a:rPr>
              <a:t>الأتمتة او التشغيل الآلي</a:t>
            </a:r>
          </a:p>
          <a:p>
            <a:pPr marL="285750" indent="-285750" algn="r" rtl="1">
              <a:buFont typeface="Arial" panose="020B0604020202020204" pitchFamily="34" charset="0"/>
              <a:buChar char="•"/>
            </a:pPr>
            <a:r>
              <a:rPr lang="ar-JO" sz="2800" i="0" u="none" strike="noStrike" baseline="0" dirty="0">
                <a:solidFill>
                  <a:srgbClr val="C00000"/>
                </a:solidFill>
                <a:latin typeface="Times New Roman" panose="02020603050405020304" pitchFamily="18" charset="0"/>
                <a:cs typeface="Times New Roman" panose="02020603050405020304" pitchFamily="18" charset="0"/>
              </a:rPr>
              <a:t>الموثوقية والدقة </a:t>
            </a:r>
          </a:p>
          <a:p>
            <a:pPr marL="285750" indent="-285750" algn="r" rtl="1">
              <a:buFont typeface="Arial" panose="020B0604020202020204" pitchFamily="34" charset="0"/>
              <a:buChar char="•"/>
            </a:pPr>
            <a:r>
              <a:rPr lang="ar-JO" sz="2800" i="0" u="none" strike="noStrike" baseline="0" dirty="0">
                <a:solidFill>
                  <a:srgbClr val="C00000"/>
                </a:solidFill>
                <a:latin typeface="Times New Roman" panose="02020603050405020304" pitchFamily="18" charset="0"/>
                <a:cs typeface="Times New Roman" panose="02020603050405020304" pitchFamily="18" charset="0"/>
              </a:rPr>
              <a:t>الإتاحة </a:t>
            </a:r>
            <a:endParaRPr lang="ar-JO" sz="2800" dirty="0">
              <a:solidFill>
                <a:srgbClr val="C00000"/>
              </a:solidFill>
              <a:latin typeface="Times New Roman" panose="02020603050405020304" pitchFamily="18" charset="0"/>
              <a:cs typeface="Times New Roman" panose="02020603050405020304" pitchFamily="18" charset="0"/>
            </a:endParaRPr>
          </a:p>
          <a:p>
            <a:pPr marL="285750" indent="-285750" algn="r" rtl="1">
              <a:buFont typeface="Arial" panose="020B0604020202020204" pitchFamily="34" charset="0"/>
              <a:buChar char="•"/>
            </a:pPr>
            <a:r>
              <a:rPr lang="ar-JO" sz="2800" i="0" u="none" strike="noStrike" baseline="0" dirty="0">
                <a:solidFill>
                  <a:srgbClr val="C00000"/>
                </a:solidFill>
                <a:latin typeface="Times New Roman" panose="02020603050405020304" pitchFamily="18" charset="0"/>
                <a:cs typeface="Times New Roman" panose="02020603050405020304" pitchFamily="18" charset="0"/>
              </a:rPr>
              <a:t>الكفاءة</a:t>
            </a:r>
          </a:p>
          <a:p>
            <a:pPr marL="285750" indent="-285750" algn="r" rtl="1">
              <a:buFont typeface="Arial" panose="020B0604020202020204" pitchFamily="34" charset="0"/>
              <a:buChar char="•"/>
            </a:pPr>
            <a:r>
              <a:rPr lang="ar-JO" sz="2800" i="0" u="none" strike="noStrike" baseline="0" dirty="0">
                <a:solidFill>
                  <a:srgbClr val="C00000"/>
                </a:solidFill>
                <a:latin typeface="Times New Roman" panose="02020603050405020304" pitchFamily="18" charset="0"/>
                <a:cs typeface="Times New Roman" panose="02020603050405020304" pitchFamily="18" charset="0"/>
              </a:rPr>
              <a:t>تحليل البيانات الكبيرة</a:t>
            </a:r>
          </a:p>
          <a:p>
            <a:pPr marL="285750" indent="-285750" algn="r" rtl="1">
              <a:buFont typeface="Arial" panose="020B0604020202020204" pitchFamily="34" charset="0"/>
              <a:buChar char="•"/>
            </a:pPr>
            <a:r>
              <a:rPr lang="ar-JO" sz="2800" i="0" u="none" strike="noStrike" baseline="0" dirty="0">
                <a:solidFill>
                  <a:srgbClr val="C00000"/>
                </a:solidFill>
                <a:latin typeface="Times New Roman" panose="02020603050405020304" pitchFamily="18" charset="0"/>
                <a:cs typeface="Times New Roman" panose="02020603050405020304" pitchFamily="18" charset="0"/>
              </a:rPr>
              <a:t>القدرة على التعلم والتكيف والتحسين</a:t>
            </a:r>
          </a:p>
          <a:p>
            <a:pPr marL="285750" indent="-285750" algn="r" rtl="1">
              <a:buFont typeface="Arial" panose="020B0604020202020204" pitchFamily="34" charset="0"/>
              <a:buChar char="•"/>
            </a:pPr>
            <a:r>
              <a:rPr lang="ar-JO" sz="2800" i="0" u="none" strike="noStrike" baseline="0" dirty="0">
                <a:solidFill>
                  <a:srgbClr val="C00000"/>
                </a:solidFill>
                <a:latin typeface="Times New Roman" panose="02020603050405020304" pitchFamily="18" charset="0"/>
                <a:cs typeface="Times New Roman" panose="02020603050405020304" pitchFamily="18" charset="0"/>
              </a:rPr>
              <a:t>تخفيف المخاطر</a:t>
            </a:r>
            <a:endParaRPr lang="ar-JO" sz="2800" dirty="0">
              <a:solidFill>
                <a:srgbClr val="C00000"/>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826EB64-7B05-039D-0C5E-FAA862347082}"/>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156598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A27BA-40BF-E35F-13F0-C49A01F5704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935E8B-97AD-48DF-C376-15283CF8D9D1}"/>
              </a:ext>
            </a:extLst>
          </p:cNvPr>
          <p:cNvSpPr>
            <a:spLocks noGrp="1"/>
          </p:cNvSpPr>
          <p:nvPr>
            <p:ph type="sldNum" sz="quarter" idx="12"/>
          </p:nvPr>
        </p:nvSpPr>
        <p:spPr/>
        <p:txBody>
          <a:bodyPr/>
          <a:lstStyle/>
          <a:p>
            <a:fld id="{3A98EE3D-8CD1-4C3F-BD1C-C98C9596463C}" type="slidenum">
              <a:rPr lang="en-US" smtClean="0"/>
              <a:t>19</a:t>
            </a:fld>
            <a:endParaRPr lang="en-US" dirty="0"/>
          </a:p>
        </p:txBody>
      </p:sp>
      <p:sp>
        <p:nvSpPr>
          <p:cNvPr id="5" name="TextBox 4">
            <a:extLst>
              <a:ext uri="{FF2B5EF4-FFF2-40B4-BE49-F238E27FC236}">
                <a16:creationId xmlns:a16="http://schemas.microsoft.com/office/drawing/2014/main" id="{A86F4B82-3B7E-49BB-A1C8-908344F23EEC}"/>
              </a:ext>
            </a:extLst>
          </p:cNvPr>
          <p:cNvSpPr txBox="1"/>
          <p:nvPr/>
        </p:nvSpPr>
        <p:spPr>
          <a:xfrm>
            <a:off x="838200" y="199962"/>
            <a:ext cx="106934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rPr>
              <a:t>أنواع الذكاء الاصطناعي</a:t>
            </a:r>
          </a:p>
        </p:txBody>
      </p:sp>
      <p:sp>
        <p:nvSpPr>
          <p:cNvPr id="6" name="TextBox 5">
            <a:extLst>
              <a:ext uri="{FF2B5EF4-FFF2-40B4-BE49-F238E27FC236}">
                <a16:creationId xmlns:a16="http://schemas.microsoft.com/office/drawing/2014/main" id="{434E2BD2-01AA-F3EC-6404-D1C780A8AB93}"/>
              </a:ext>
            </a:extLst>
          </p:cNvPr>
          <p:cNvSpPr txBox="1"/>
          <p:nvPr/>
        </p:nvSpPr>
        <p:spPr>
          <a:xfrm>
            <a:off x="33482" y="1121054"/>
            <a:ext cx="11779793" cy="1200329"/>
          </a:xfrm>
          <a:prstGeom prst="rect">
            <a:avLst/>
          </a:prstGeom>
          <a:noFill/>
        </p:spPr>
        <p:txBody>
          <a:bodyPr wrap="square">
            <a:spAutoFit/>
          </a:bodyPr>
          <a:lstStyle/>
          <a:p>
            <a:pPr marL="342900" indent="-342900" algn="r" rtl="1">
              <a:buFont typeface="Wingdings" panose="05000000000000000000" pitchFamily="2" charset="2"/>
              <a:buChar char="Ø"/>
            </a:pPr>
            <a:r>
              <a:rPr lang="ar-JO" sz="2400" dirty="0"/>
              <a:t>يمكن تصنيف الذكاء الاصطناعي بعدّة طرق، هذا التقسيم يساعد على فهم مراحل تطور الذكاء الاصطناعي. ويُعدّ التقسيم إلى أنواع حسب </a:t>
            </a:r>
            <a:r>
              <a:rPr lang="ar-JO" sz="2400" b="1" dirty="0"/>
              <a:t>قدراته</a:t>
            </a:r>
            <a:r>
              <a:rPr lang="ar-JO" sz="2400" dirty="0"/>
              <a:t> و</a:t>
            </a:r>
            <a:r>
              <a:rPr lang="ar-JO" sz="2400" b="1" dirty="0"/>
              <a:t>وظائفه</a:t>
            </a:r>
            <a:r>
              <a:rPr lang="ar-JO" sz="2400" dirty="0"/>
              <a:t> من أكثر التصنيفات شيوعاً.</a:t>
            </a:r>
          </a:p>
          <a:p>
            <a:pPr algn="r" rtl="1"/>
            <a:endParaRPr lang="ar-JO" sz="2400" dirty="0"/>
          </a:p>
        </p:txBody>
      </p:sp>
      <p:pic>
        <p:nvPicPr>
          <p:cNvPr id="11274" name="Picture 10" descr="بحث عن الذكاء الاصطناعي: التكنولوجيا التي تشكل المستقبل">
            <a:extLst>
              <a:ext uri="{FF2B5EF4-FFF2-40B4-BE49-F238E27FC236}">
                <a16:creationId xmlns:a16="http://schemas.microsoft.com/office/drawing/2014/main" id="{C5B735FE-C4B0-BC04-8C56-AC0A1BF6B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30400"/>
            <a:ext cx="8813800" cy="4152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C67F1B7-8E7C-176E-2BE3-4B062E63EEA0}"/>
              </a:ext>
            </a:extLst>
          </p:cNvPr>
          <p:cNvSpPr/>
          <p:nvPr/>
        </p:nvSpPr>
        <p:spPr>
          <a:xfrm>
            <a:off x="5321300" y="5719762"/>
            <a:ext cx="1727200" cy="363537"/>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JO"/>
          </a:p>
        </p:txBody>
      </p:sp>
      <p:sp>
        <p:nvSpPr>
          <p:cNvPr id="2" name="Footer Placeholder 1">
            <a:extLst>
              <a:ext uri="{FF2B5EF4-FFF2-40B4-BE49-F238E27FC236}">
                <a16:creationId xmlns:a16="http://schemas.microsoft.com/office/drawing/2014/main" id="{F7A7C10C-8757-1B70-B847-B001CDF82409}"/>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2549054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a:solidFill>
                  <a:srgbClr val="C00000"/>
                </a:solidFill>
                <a:latin typeface="Times New Roman" panose="02020603050405020304" pitchFamily="18" charset="0"/>
              </a:rPr>
              <a:t>الموضوعات</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2</a:t>
            </a:fld>
            <a:endParaRPr lang="en-US" dirty="0"/>
          </a:p>
        </p:txBody>
      </p:sp>
      <p:sp>
        <p:nvSpPr>
          <p:cNvPr id="2" name="Rectangle 1">
            <a:extLst>
              <a:ext uri="{FF2B5EF4-FFF2-40B4-BE49-F238E27FC236}">
                <a16:creationId xmlns:a16="http://schemas.microsoft.com/office/drawing/2014/main" id="{4DE56BD2-DDCC-4696-49C1-D5617BA19399}"/>
              </a:ext>
            </a:extLst>
          </p:cNvPr>
          <p:cNvSpPr>
            <a:spLocks noChangeArrowheads="1"/>
          </p:cNvSpPr>
          <p:nvPr/>
        </p:nvSpPr>
        <p:spPr bwMode="auto">
          <a:xfrm>
            <a:off x="198121" y="1605411"/>
            <a:ext cx="11841480" cy="4524315"/>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ar-SA" altLang="ar-JO" sz="3200" b="0" i="0" u="none" strike="noStrike" cap="none" normalizeH="0" baseline="0" dirty="0">
                <a:ln>
                  <a:noFill/>
                </a:ln>
                <a:solidFill>
                  <a:schemeClr val="tx1"/>
                </a:solidFill>
                <a:effectLst/>
                <a:latin typeface="Times New Roman" panose="02020603050405020304" pitchFamily="18" charset="0"/>
              </a:rPr>
              <a:t>تعريف الذكاء الاصطناعي ومجالاته</a:t>
            </a:r>
            <a:r>
              <a:rPr kumimoji="0" lang="ar-JO" altLang="ar-JO" sz="3200" b="0" i="0" u="none" strike="noStrike" cap="none" normalizeH="0" baseline="0" dirty="0">
                <a:ln>
                  <a:noFill/>
                </a:ln>
                <a:solidFill>
                  <a:schemeClr val="tx1"/>
                </a:solidFill>
                <a:effectLst/>
                <a:latin typeface="Times New Roman" panose="02020603050405020304" pitchFamily="18" charset="0"/>
              </a:rPr>
              <a:t>.</a:t>
            </a:r>
          </a:p>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ar-SA" altLang="ar-JO" sz="3200" b="0" i="0" u="none" strike="noStrike" cap="none" normalizeH="0" baseline="0" dirty="0">
                <a:ln>
                  <a:noFill/>
                </a:ln>
                <a:solidFill>
                  <a:schemeClr val="tx1"/>
                </a:solidFill>
                <a:effectLst/>
                <a:latin typeface="Times New Roman" panose="02020603050405020304" pitchFamily="18" charset="0"/>
              </a:rPr>
              <a:t>نبذة تاريخية وتطور الذكاء الاصطناعي</a:t>
            </a:r>
            <a:r>
              <a:rPr kumimoji="0" lang="ar-JO" altLang="ar-JO" sz="3200" b="0" i="0" u="none" strike="noStrike" cap="none" normalizeH="0" baseline="0" dirty="0">
                <a:ln>
                  <a:noFill/>
                </a:ln>
                <a:solidFill>
                  <a:schemeClr val="tx1"/>
                </a:solidFill>
                <a:effectLst/>
                <a:latin typeface="Times New Roman" panose="02020603050405020304" pitchFamily="18" charset="0"/>
              </a:rPr>
              <a:t>.</a:t>
            </a:r>
          </a:p>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ar-JO" altLang="ar-JO" sz="3200" b="0" i="0" u="none" strike="noStrike" cap="none" normalizeH="0" baseline="0" dirty="0">
                <a:ln>
                  <a:noFill/>
                </a:ln>
                <a:solidFill>
                  <a:schemeClr val="tx1"/>
                </a:solidFill>
                <a:effectLst/>
                <a:latin typeface="Times New Roman" panose="02020603050405020304" pitchFamily="18" charset="0"/>
              </a:rPr>
              <a:t>تطبيقات الذكاء لإصطناعي ومجالاته</a:t>
            </a:r>
          </a:p>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ar-SA" altLang="ar-JO" sz="3200" b="0" i="0" u="none" strike="noStrike" cap="none" normalizeH="0" baseline="0" dirty="0">
                <a:ln>
                  <a:noFill/>
                </a:ln>
                <a:solidFill>
                  <a:schemeClr val="tx1"/>
                </a:solidFill>
                <a:effectLst/>
                <a:latin typeface="Times New Roman" panose="02020603050405020304" pitchFamily="18" charset="0"/>
              </a:rPr>
              <a:t>أنواع الذكاء الاصطناعي</a:t>
            </a:r>
            <a:r>
              <a:rPr kumimoji="0" lang="ar-JO" altLang="ar-JO" sz="3200" b="0" i="0" u="none" strike="noStrike" cap="none" normalizeH="0" baseline="0" dirty="0">
                <a:ln>
                  <a:noFill/>
                </a:ln>
                <a:solidFill>
                  <a:schemeClr val="tx1"/>
                </a:solidFill>
                <a:effectLst/>
                <a:latin typeface="Times New Roman" panose="02020603050405020304" pitchFamily="18" charset="0"/>
              </a:rPr>
              <a:t>.</a:t>
            </a:r>
          </a:p>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ar-SA" altLang="ar-JO" sz="3200" b="0" i="0" u="none" strike="noStrike" cap="none" normalizeH="0" baseline="0" dirty="0">
                <a:ln>
                  <a:noFill/>
                </a:ln>
                <a:solidFill>
                  <a:schemeClr val="tx1"/>
                </a:solidFill>
                <a:effectLst/>
                <a:latin typeface="Times New Roman" panose="02020603050405020304" pitchFamily="18" charset="0"/>
              </a:rPr>
              <a:t>كيفية تمثيل المشكلات في أنظمة الذكاء الاصطناعي</a:t>
            </a:r>
            <a:r>
              <a:rPr kumimoji="0" lang="ar-JO" altLang="ar-JO" sz="3200" b="0" i="0" u="none" strike="noStrike" cap="none" normalizeH="0" baseline="0" dirty="0">
                <a:ln>
                  <a:noFill/>
                </a:ln>
                <a:solidFill>
                  <a:schemeClr val="tx1"/>
                </a:solidFill>
                <a:effectLst/>
                <a:latin typeface="Times New Roman" panose="02020603050405020304" pitchFamily="18" charset="0"/>
              </a:rPr>
              <a:t>.</a:t>
            </a:r>
          </a:p>
          <a:p>
            <a:pPr marR="0" lvl="0" algn="r" defTabSz="914400" rtl="1" eaLnBrk="0" fontAlgn="base" latinLnBrk="0" hangingPunct="0">
              <a:lnSpc>
                <a:spcPct val="100000"/>
              </a:lnSpc>
              <a:spcBef>
                <a:spcPct val="0"/>
              </a:spcBef>
              <a:spcAft>
                <a:spcPct val="0"/>
              </a:spcAft>
              <a:buClrTx/>
              <a:buSzTx/>
              <a:tabLst/>
            </a:pPr>
            <a:endParaRPr lang="ar-JO" altLang="ar-JO" sz="3200" dirty="0">
              <a:solidFill>
                <a:schemeClr val="tx1"/>
              </a:solidFill>
              <a:latin typeface="Times New Roman" panose="02020603050405020304" pitchFamily="18" charset="0"/>
            </a:endParaRPr>
          </a:p>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ar-JO" altLang="ar-JO" sz="3200" b="0" i="0" u="none" strike="noStrike" cap="none" normalizeH="0" baseline="0" dirty="0">
              <a:ln>
                <a:noFill/>
              </a:ln>
              <a:solidFill>
                <a:schemeClr val="tx1"/>
              </a:solidFill>
              <a:effectLst/>
              <a:latin typeface="Times New Roman" panose="02020603050405020304" pitchFamily="18" charset="0"/>
            </a:endParaRPr>
          </a:p>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endParaRPr lang="ar-JO" altLang="ar-JO" sz="3200" dirty="0">
              <a:solidFill>
                <a:schemeClr val="tx1"/>
              </a:solidFill>
              <a:latin typeface="Times New Roman" panose="02020603050405020304" pitchFamily="18" charset="0"/>
            </a:endParaRPr>
          </a:p>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endParaRPr lang="ar-JO" altLang="ar-JO" sz="3200" dirty="0">
              <a:solidFill>
                <a:schemeClr val="tx1"/>
              </a:solidFill>
              <a:latin typeface="Times New Roman" panose="02020603050405020304" pitchFamily="18" charset="0"/>
            </a:endParaRPr>
          </a:p>
        </p:txBody>
      </p:sp>
      <p:pic>
        <p:nvPicPr>
          <p:cNvPr id="4" name="Picture 4" descr="Self-optimising AI: The New Frontier of Technological Innovation - European  Business &amp; Finance Magazine">
            <a:extLst>
              <a:ext uri="{FF2B5EF4-FFF2-40B4-BE49-F238E27FC236}">
                <a16:creationId xmlns:a16="http://schemas.microsoft.com/office/drawing/2014/main" id="{46293D0D-4F5D-1E3E-FDC7-1F03CBFD7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03" y="1867226"/>
            <a:ext cx="4022407" cy="267672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0CF4C0F5-A96C-C559-CBA9-C1C80CCF9329}"/>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1212449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70B16-5912-9262-11FA-B70C875E2D36}"/>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3144A7AA-006D-A9E9-C2A6-FF7832F4DAB3}"/>
              </a:ext>
            </a:extLst>
          </p:cNvPr>
          <p:cNvSpPr txBox="1"/>
          <p:nvPr/>
        </p:nvSpPr>
        <p:spPr>
          <a:xfrm>
            <a:off x="330200" y="250148"/>
            <a:ext cx="11347993"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3600" dirty="0">
                <a:solidFill>
                  <a:srgbClr val="C00000"/>
                </a:solidFill>
                <a:latin typeface="Times New Roman" panose="02020603050405020304" pitchFamily="18" charset="0"/>
              </a:rPr>
              <a:t>التصنيف الشائع لأنواع الذكاء الاصطناعي (حسب القدرات)</a:t>
            </a:r>
          </a:p>
        </p:txBody>
      </p:sp>
      <p:graphicFrame>
        <p:nvGraphicFramePr>
          <p:cNvPr id="3" name="Table 2">
            <a:extLst>
              <a:ext uri="{FF2B5EF4-FFF2-40B4-BE49-F238E27FC236}">
                <a16:creationId xmlns:a16="http://schemas.microsoft.com/office/drawing/2014/main" id="{890B9EC0-8035-01B0-E0B3-2E98452C260B}"/>
              </a:ext>
            </a:extLst>
          </p:cNvPr>
          <p:cNvGraphicFramePr>
            <a:graphicFrameLocks noGrp="1"/>
          </p:cNvGraphicFramePr>
          <p:nvPr>
            <p:extLst>
              <p:ext uri="{D42A27DB-BD31-4B8C-83A1-F6EECF244321}">
                <p14:modId xmlns:p14="http://schemas.microsoft.com/office/powerpoint/2010/main" val="2483190905"/>
              </p:ext>
            </p:extLst>
          </p:nvPr>
        </p:nvGraphicFramePr>
        <p:xfrm>
          <a:off x="945397" y="2512816"/>
          <a:ext cx="6628994" cy="3331832"/>
        </p:xfrm>
        <a:graphic>
          <a:graphicData uri="http://schemas.openxmlformats.org/drawingml/2006/table">
            <a:tbl>
              <a:tblPr rtl="1">
                <a:tableStyleId>{5940675A-B579-460E-94D1-54222C63F5DA}</a:tableStyleId>
              </a:tblPr>
              <a:tblGrid>
                <a:gridCol w="2531319">
                  <a:extLst>
                    <a:ext uri="{9D8B030D-6E8A-4147-A177-3AD203B41FA5}">
                      <a16:colId xmlns:a16="http://schemas.microsoft.com/office/drawing/2014/main" val="886571460"/>
                    </a:ext>
                  </a:extLst>
                </a:gridCol>
                <a:gridCol w="2115466">
                  <a:extLst>
                    <a:ext uri="{9D8B030D-6E8A-4147-A177-3AD203B41FA5}">
                      <a16:colId xmlns:a16="http://schemas.microsoft.com/office/drawing/2014/main" val="304236722"/>
                    </a:ext>
                  </a:extLst>
                </a:gridCol>
                <a:gridCol w="1982209">
                  <a:extLst>
                    <a:ext uri="{9D8B030D-6E8A-4147-A177-3AD203B41FA5}">
                      <a16:colId xmlns:a16="http://schemas.microsoft.com/office/drawing/2014/main" val="4061179178"/>
                    </a:ext>
                  </a:extLst>
                </a:gridCol>
              </a:tblGrid>
              <a:tr h="283833">
                <a:tc>
                  <a:txBody>
                    <a:bodyPr/>
                    <a:lstStyle/>
                    <a:p>
                      <a:pPr algn="ctr">
                        <a:buNone/>
                      </a:pPr>
                      <a:r>
                        <a:rPr lang="ar-JO" sz="2000">
                          <a:latin typeface="Times New Roman" panose="02020603050405020304" pitchFamily="18" charset="0"/>
                          <a:cs typeface="Times New Roman" panose="02020603050405020304" pitchFamily="18" charset="0"/>
                        </a:rPr>
                        <a:t>النوع</a:t>
                      </a:r>
                    </a:p>
                  </a:txBody>
                  <a:tcPr marL="70958" marR="70958" marT="35479" marB="35479" anchor="ctr">
                    <a:solidFill>
                      <a:schemeClr val="tx2">
                        <a:lumMod val="10000"/>
                        <a:lumOff val="90000"/>
                      </a:schemeClr>
                    </a:solidFill>
                  </a:tcPr>
                </a:tc>
                <a:tc>
                  <a:txBody>
                    <a:bodyPr/>
                    <a:lstStyle/>
                    <a:p>
                      <a:pPr algn="ctr">
                        <a:buNone/>
                      </a:pPr>
                      <a:r>
                        <a:rPr lang="ar-JO" sz="2000" dirty="0">
                          <a:latin typeface="Times New Roman" panose="02020603050405020304" pitchFamily="18" charset="0"/>
                          <a:cs typeface="Times New Roman" panose="02020603050405020304" pitchFamily="18" charset="0"/>
                        </a:rPr>
                        <a:t>الوصف</a:t>
                      </a:r>
                    </a:p>
                  </a:txBody>
                  <a:tcPr marL="70958" marR="70958" marT="35479" marB="35479" anchor="ctr">
                    <a:solidFill>
                      <a:schemeClr val="tx2">
                        <a:lumMod val="10000"/>
                        <a:lumOff val="90000"/>
                      </a:schemeClr>
                    </a:solidFill>
                  </a:tcPr>
                </a:tc>
                <a:tc>
                  <a:txBody>
                    <a:bodyPr/>
                    <a:lstStyle/>
                    <a:p>
                      <a:pPr algn="ctr">
                        <a:buNone/>
                      </a:pPr>
                      <a:r>
                        <a:rPr lang="ar-JO" sz="2000">
                          <a:latin typeface="Times New Roman" panose="02020603050405020304" pitchFamily="18" charset="0"/>
                          <a:cs typeface="Times New Roman" panose="02020603050405020304" pitchFamily="18" charset="0"/>
                        </a:rPr>
                        <a:t>أمثلة / ملاحظات</a:t>
                      </a:r>
                    </a:p>
                  </a:txBody>
                  <a:tcPr marL="70958" marR="70958" marT="35479" marB="35479" anchor="ctr">
                    <a:solidFill>
                      <a:schemeClr val="tx2">
                        <a:lumMod val="10000"/>
                        <a:lumOff val="90000"/>
                      </a:schemeClr>
                    </a:solidFill>
                  </a:tcPr>
                </a:tc>
                <a:extLst>
                  <a:ext uri="{0D108BD9-81ED-4DB2-BD59-A6C34878D82A}">
                    <a16:rowId xmlns:a16="http://schemas.microsoft.com/office/drawing/2014/main" val="1846116019"/>
                  </a:ext>
                </a:extLst>
              </a:tr>
              <a:tr h="496708">
                <a:tc>
                  <a:txBody>
                    <a:bodyPr/>
                    <a:lstStyle/>
                    <a:p>
                      <a:pPr algn="ctr">
                        <a:buNone/>
                      </a:pPr>
                      <a:r>
                        <a:rPr lang="ar-JO" sz="2000" b="0" dirty="0">
                          <a:solidFill>
                            <a:srgbClr val="C00000"/>
                          </a:solidFill>
                          <a:latin typeface="Times New Roman" panose="02020603050405020304" pitchFamily="18" charset="0"/>
                          <a:cs typeface="Times New Roman" panose="02020603050405020304" pitchFamily="18" charset="0"/>
                        </a:rPr>
                        <a:t>الذكاء الاصطناعي الضيق </a:t>
                      </a:r>
                      <a:r>
                        <a:rPr lang="en-US" sz="2000" b="0" dirty="0">
                          <a:solidFill>
                            <a:srgbClr val="C00000"/>
                          </a:solidFill>
                          <a:latin typeface="Times New Roman" panose="02020603050405020304" pitchFamily="18" charset="0"/>
                          <a:cs typeface="Times New Roman" panose="02020603050405020304" pitchFamily="18" charset="0"/>
                        </a:rPr>
                        <a:t>(Narrow AI)</a:t>
                      </a:r>
                    </a:p>
                  </a:txBody>
                  <a:tcPr marL="70958" marR="70958" marT="35479" marB="35479" anchor="ctr">
                    <a:solidFill>
                      <a:schemeClr val="tx2">
                        <a:lumMod val="10000"/>
                        <a:lumOff val="90000"/>
                      </a:schemeClr>
                    </a:solidFill>
                  </a:tcPr>
                </a:tc>
                <a:tc>
                  <a:txBody>
                    <a:bodyPr/>
                    <a:lstStyle/>
                    <a:p>
                      <a:pPr algn="ctr">
                        <a:buNone/>
                      </a:pPr>
                      <a:r>
                        <a:rPr lang="ar-JO" sz="2000">
                          <a:latin typeface="Times New Roman" panose="02020603050405020304" pitchFamily="18" charset="0"/>
                          <a:cs typeface="Times New Roman" panose="02020603050405020304" pitchFamily="18" charset="0"/>
                        </a:rPr>
                        <a:t>يختص بمهمة واحدة محددة ولا يتجاوزها</a:t>
                      </a:r>
                    </a:p>
                  </a:txBody>
                  <a:tcPr marL="70958" marR="70958" marT="35479" marB="35479" anchor="ctr">
                    <a:solidFill>
                      <a:schemeClr val="tx2">
                        <a:lumMod val="10000"/>
                        <a:lumOff val="90000"/>
                      </a:schemeClr>
                    </a:solidFill>
                  </a:tcPr>
                </a:tc>
                <a:tc>
                  <a:txBody>
                    <a:bodyPr/>
                    <a:lstStyle/>
                    <a:p>
                      <a:pPr algn="ctr">
                        <a:buNone/>
                      </a:pPr>
                      <a:r>
                        <a:rPr lang="ar-JO" sz="2000" dirty="0">
                          <a:latin typeface="Times New Roman" panose="02020603050405020304" pitchFamily="18" charset="0"/>
                          <a:cs typeface="Times New Roman" panose="02020603050405020304" pitchFamily="18" charset="0"/>
                        </a:rPr>
                        <a:t>المساعدات الصوتية، أنظمة الترجمة، السيارات ذاتية القيادة</a:t>
                      </a:r>
                    </a:p>
                  </a:txBody>
                  <a:tcPr marL="70958" marR="70958" marT="35479" marB="35479" anchor="ctr">
                    <a:solidFill>
                      <a:schemeClr val="tx2">
                        <a:lumMod val="10000"/>
                        <a:lumOff val="90000"/>
                      </a:schemeClr>
                    </a:solidFill>
                  </a:tcPr>
                </a:tc>
                <a:extLst>
                  <a:ext uri="{0D108BD9-81ED-4DB2-BD59-A6C34878D82A}">
                    <a16:rowId xmlns:a16="http://schemas.microsoft.com/office/drawing/2014/main" val="4291342046"/>
                  </a:ext>
                </a:extLst>
              </a:tr>
              <a:tr h="496708">
                <a:tc>
                  <a:txBody>
                    <a:bodyPr/>
                    <a:lstStyle/>
                    <a:p>
                      <a:pPr algn="ctr">
                        <a:buNone/>
                      </a:pPr>
                      <a:r>
                        <a:rPr lang="ar-JO" sz="2000" b="0" dirty="0">
                          <a:solidFill>
                            <a:srgbClr val="C00000"/>
                          </a:solidFill>
                          <a:latin typeface="Times New Roman" panose="02020603050405020304" pitchFamily="18" charset="0"/>
                          <a:cs typeface="Times New Roman" panose="02020603050405020304" pitchFamily="18" charset="0"/>
                        </a:rPr>
                        <a:t>الذكاء الاصطناعي العام </a:t>
                      </a:r>
                      <a:r>
                        <a:rPr lang="en-US" sz="2000" b="0" dirty="0">
                          <a:solidFill>
                            <a:srgbClr val="C00000"/>
                          </a:solidFill>
                          <a:latin typeface="Times New Roman" panose="02020603050405020304" pitchFamily="18" charset="0"/>
                          <a:cs typeface="Times New Roman" panose="02020603050405020304" pitchFamily="18" charset="0"/>
                        </a:rPr>
                        <a:t>(General AI)</a:t>
                      </a:r>
                    </a:p>
                  </a:txBody>
                  <a:tcPr marL="70958" marR="70958" marT="35479" marB="35479" anchor="ctr">
                    <a:solidFill>
                      <a:schemeClr val="tx2">
                        <a:lumMod val="10000"/>
                        <a:lumOff val="90000"/>
                      </a:schemeClr>
                    </a:solidFill>
                  </a:tcPr>
                </a:tc>
                <a:tc>
                  <a:txBody>
                    <a:bodyPr/>
                    <a:lstStyle/>
                    <a:p>
                      <a:pPr algn="ctr">
                        <a:buNone/>
                      </a:pPr>
                      <a:r>
                        <a:rPr lang="ar-JO" sz="2000" dirty="0">
                          <a:latin typeface="Times New Roman" panose="02020603050405020304" pitchFamily="18" charset="0"/>
                          <a:cs typeface="Times New Roman" panose="02020603050405020304" pitchFamily="18" charset="0"/>
                        </a:rPr>
                        <a:t>يمتلك قدرة على التفكير والتعلم مثل الإنسان في جميع المجالات</a:t>
                      </a:r>
                    </a:p>
                  </a:txBody>
                  <a:tcPr marL="70958" marR="70958" marT="35479" marB="35479" anchor="ctr">
                    <a:solidFill>
                      <a:schemeClr val="tx2">
                        <a:lumMod val="10000"/>
                        <a:lumOff val="90000"/>
                      </a:schemeClr>
                    </a:solidFill>
                  </a:tcPr>
                </a:tc>
                <a:tc>
                  <a:txBody>
                    <a:bodyPr/>
                    <a:lstStyle/>
                    <a:p>
                      <a:pPr algn="ctr">
                        <a:buNone/>
                      </a:pPr>
                      <a:r>
                        <a:rPr lang="ar-JO" sz="2000">
                          <a:latin typeface="Times New Roman" panose="02020603050405020304" pitchFamily="18" charset="0"/>
                          <a:cs typeface="Times New Roman" panose="02020603050405020304" pitchFamily="18" charset="0"/>
                        </a:rPr>
                        <a:t>لم يتحقق بعد – هدف مستقبلي</a:t>
                      </a:r>
                    </a:p>
                  </a:txBody>
                  <a:tcPr marL="70958" marR="70958" marT="35479" marB="35479" anchor="ctr">
                    <a:solidFill>
                      <a:schemeClr val="tx2">
                        <a:lumMod val="10000"/>
                        <a:lumOff val="90000"/>
                      </a:schemeClr>
                    </a:solidFill>
                  </a:tcPr>
                </a:tc>
                <a:extLst>
                  <a:ext uri="{0D108BD9-81ED-4DB2-BD59-A6C34878D82A}">
                    <a16:rowId xmlns:a16="http://schemas.microsoft.com/office/drawing/2014/main" val="3277693523"/>
                  </a:ext>
                </a:extLst>
              </a:tr>
              <a:tr h="496708">
                <a:tc>
                  <a:txBody>
                    <a:bodyPr/>
                    <a:lstStyle/>
                    <a:p>
                      <a:pPr algn="ctr">
                        <a:buNone/>
                      </a:pPr>
                      <a:r>
                        <a:rPr lang="ar-JO" sz="2000" b="0" dirty="0">
                          <a:solidFill>
                            <a:srgbClr val="C00000"/>
                          </a:solidFill>
                          <a:latin typeface="Times New Roman" panose="02020603050405020304" pitchFamily="18" charset="0"/>
                          <a:cs typeface="Times New Roman" panose="02020603050405020304" pitchFamily="18" charset="0"/>
                        </a:rPr>
                        <a:t>الذكاء الاصطناعي الفائق </a:t>
                      </a:r>
                      <a:r>
                        <a:rPr lang="en-US" sz="2000" b="0" dirty="0">
                          <a:solidFill>
                            <a:srgbClr val="C00000"/>
                          </a:solidFill>
                          <a:latin typeface="Times New Roman" panose="02020603050405020304" pitchFamily="18" charset="0"/>
                          <a:cs typeface="Times New Roman" panose="02020603050405020304" pitchFamily="18" charset="0"/>
                        </a:rPr>
                        <a:t>(Super AI)</a:t>
                      </a:r>
                    </a:p>
                  </a:txBody>
                  <a:tcPr marL="70958" marR="70958" marT="35479" marB="35479" anchor="ctr">
                    <a:solidFill>
                      <a:schemeClr val="tx2">
                        <a:lumMod val="10000"/>
                        <a:lumOff val="90000"/>
                      </a:schemeClr>
                    </a:solidFill>
                  </a:tcPr>
                </a:tc>
                <a:tc>
                  <a:txBody>
                    <a:bodyPr/>
                    <a:lstStyle/>
                    <a:p>
                      <a:pPr algn="ctr">
                        <a:buNone/>
                      </a:pPr>
                      <a:r>
                        <a:rPr lang="ar-JO" sz="2000">
                          <a:latin typeface="Times New Roman" panose="02020603050405020304" pitchFamily="18" charset="0"/>
                          <a:cs typeface="Times New Roman" panose="02020603050405020304" pitchFamily="18" charset="0"/>
                        </a:rPr>
                        <a:t>يتفوق على الإنسان في الذكاء والإبداع واتخاذ القرار</a:t>
                      </a:r>
                    </a:p>
                  </a:txBody>
                  <a:tcPr marL="70958" marR="70958" marT="35479" marB="35479" anchor="ctr">
                    <a:solidFill>
                      <a:schemeClr val="tx2">
                        <a:lumMod val="10000"/>
                        <a:lumOff val="90000"/>
                      </a:schemeClr>
                    </a:solidFill>
                  </a:tcPr>
                </a:tc>
                <a:tc>
                  <a:txBody>
                    <a:bodyPr/>
                    <a:lstStyle/>
                    <a:p>
                      <a:pPr algn="ctr">
                        <a:buNone/>
                      </a:pPr>
                      <a:r>
                        <a:rPr lang="ar-JO" sz="2000" dirty="0">
                          <a:latin typeface="Times New Roman" panose="02020603050405020304" pitchFamily="18" charset="0"/>
                          <a:cs typeface="Times New Roman" panose="02020603050405020304" pitchFamily="18" charset="0"/>
                        </a:rPr>
                        <a:t>ما زال نظرياً</a:t>
                      </a:r>
                    </a:p>
                  </a:txBody>
                  <a:tcPr marL="70958" marR="70958" marT="35479" marB="35479" anchor="ctr">
                    <a:solidFill>
                      <a:schemeClr val="tx2">
                        <a:lumMod val="10000"/>
                        <a:lumOff val="90000"/>
                      </a:schemeClr>
                    </a:solidFill>
                  </a:tcPr>
                </a:tc>
                <a:extLst>
                  <a:ext uri="{0D108BD9-81ED-4DB2-BD59-A6C34878D82A}">
                    <a16:rowId xmlns:a16="http://schemas.microsoft.com/office/drawing/2014/main" val="2156036733"/>
                  </a:ext>
                </a:extLst>
              </a:tr>
            </a:tbl>
          </a:graphicData>
        </a:graphic>
      </p:graphicFrame>
      <p:sp>
        <p:nvSpPr>
          <p:cNvPr id="4" name="Slide Number Placeholder 3">
            <a:extLst>
              <a:ext uri="{FF2B5EF4-FFF2-40B4-BE49-F238E27FC236}">
                <a16:creationId xmlns:a16="http://schemas.microsoft.com/office/drawing/2014/main" id="{7A1980D1-BF54-2FDE-4606-D9D8F5AD0901}"/>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6" name="TextBox 5">
            <a:extLst>
              <a:ext uri="{FF2B5EF4-FFF2-40B4-BE49-F238E27FC236}">
                <a16:creationId xmlns:a16="http://schemas.microsoft.com/office/drawing/2014/main" id="{E8E19B70-94DC-1378-256C-38CC128DD0C5}"/>
              </a:ext>
            </a:extLst>
          </p:cNvPr>
          <p:cNvSpPr txBox="1"/>
          <p:nvPr/>
        </p:nvSpPr>
        <p:spPr>
          <a:xfrm>
            <a:off x="-520700" y="1523098"/>
            <a:ext cx="12198893" cy="1569660"/>
          </a:xfrm>
          <a:prstGeom prst="rect">
            <a:avLst/>
          </a:prstGeom>
          <a:noFill/>
        </p:spPr>
        <p:txBody>
          <a:bodyPr wrap="square">
            <a:spAutoFit/>
          </a:bodyPr>
          <a:lstStyle/>
          <a:p>
            <a:pPr marL="342900" indent="-342900" algn="r" rtl="1">
              <a:buFont typeface="Wingdings" panose="05000000000000000000" pitchFamily="2" charset="2"/>
              <a:buChar char="Ø"/>
            </a:pPr>
            <a:r>
              <a:rPr lang="ar-JO" sz="2400" dirty="0">
                <a:latin typeface="Times New Roman" panose="02020603050405020304" pitchFamily="18" charset="0"/>
                <a:cs typeface="Times New Roman" panose="02020603050405020304" pitchFamily="18" charset="0"/>
              </a:rPr>
              <a:t>من حيث </a:t>
            </a:r>
            <a:r>
              <a:rPr lang="ar-JO" sz="2400" b="1" dirty="0">
                <a:latin typeface="Times New Roman" panose="02020603050405020304" pitchFamily="18" charset="0"/>
                <a:cs typeface="Times New Roman" panose="02020603050405020304" pitchFamily="18" charset="0"/>
              </a:rPr>
              <a:t>القدرات</a:t>
            </a:r>
            <a:r>
              <a:rPr lang="ar-JO" sz="2400" dirty="0">
                <a:latin typeface="Times New Roman" panose="02020603050405020304" pitchFamily="18" charset="0"/>
                <a:cs typeface="Times New Roman" panose="02020603050405020304" pitchFamily="18" charset="0"/>
              </a:rPr>
              <a:t>، يُقسم الذكاء الاصطناعي وفقاً لمستوى تطوره ومدى قدرته على محاكاة ذكاء الإنسان. ويصنف إلى </a:t>
            </a:r>
          </a:p>
          <a:p>
            <a:pPr marL="457200" indent="-457200" algn="r" rtl="1">
              <a:buFont typeface="+mj-lt"/>
              <a:buAutoNum type="arabicPeriod"/>
            </a:pPr>
            <a:r>
              <a:rPr lang="ar-JO" sz="2400" dirty="0">
                <a:solidFill>
                  <a:srgbClr val="C00000"/>
                </a:solidFill>
                <a:latin typeface="Times New Roman" panose="02020603050405020304" pitchFamily="18" charset="0"/>
                <a:cs typeface="Times New Roman" panose="02020603050405020304" pitchFamily="18" charset="0"/>
              </a:rPr>
              <a:t>الذكاء الضيق (</a:t>
            </a:r>
            <a:r>
              <a:rPr lang="en-US" sz="2400" dirty="0">
                <a:solidFill>
                  <a:srgbClr val="C00000"/>
                </a:solidFill>
                <a:latin typeface="Times New Roman" panose="02020603050405020304" pitchFamily="18" charset="0"/>
                <a:cs typeface="Times New Roman" panose="02020603050405020304" pitchFamily="18" charset="0"/>
              </a:rPr>
              <a:t>(Narrow AI</a:t>
            </a:r>
            <a:r>
              <a:rPr lang="ar-JO" sz="2400" dirty="0">
                <a:solidFill>
                  <a:srgbClr val="C00000"/>
                </a:solidFill>
                <a:latin typeface="Times New Roman" panose="02020603050405020304" pitchFamily="18" charset="0"/>
                <a:cs typeface="Times New Roman" panose="02020603050405020304" pitchFamily="18" charset="0"/>
              </a:rPr>
              <a:t>       </a:t>
            </a:r>
          </a:p>
          <a:p>
            <a:pPr marL="457200" indent="-457200" algn="r" rtl="1">
              <a:buFont typeface="+mj-lt"/>
              <a:buAutoNum type="arabicPeriod"/>
            </a:pPr>
            <a:r>
              <a:rPr lang="ar-JO" sz="2400" dirty="0">
                <a:solidFill>
                  <a:srgbClr val="C00000"/>
                </a:solidFill>
                <a:latin typeface="Times New Roman" panose="02020603050405020304" pitchFamily="18" charset="0"/>
                <a:cs typeface="Times New Roman" panose="02020603050405020304" pitchFamily="18" charset="0"/>
              </a:rPr>
              <a:t>الذكاء الفائق (</a:t>
            </a:r>
            <a:r>
              <a:rPr lang="en-US" sz="2400" dirty="0">
                <a:solidFill>
                  <a:srgbClr val="C00000"/>
                </a:solidFill>
                <a:latin typeface="Times New Roman" panose="02020603050405020304" pitchFamily="18" charset="0"/>
                <a:cs typeface="Times New Roman" panose="02020603050405020304" pitchFamily="18" charset="0"/>
              </a:rPr>
              <a:t>(Super AI</a:t>
            </a:r>
            <a:endParaRPr lang="ar-JO" sz="2400" dirty="0">
              <a:solidFill>
                <a:srgbClr val="C00000"/>
              </a:solidFill>
              <a:latin typeface="Times New Roman" panose="02020603050405020304" pitchFamily="18" charset="0"/>
              <a:cs typeface="Times New Roman" panose="02020603050405020304" pitchFamily="18" charset="0"/>
            </a:endParaRPr>
          </a:p>
          <a:p>
            <a:pPr marL="457200" indent="-457200" algn="r" rtl="1">
              <a:buFont typeface="+mj-lt"/>
              <a:buAutoNum type="arabicPeriod"/>
            </a:pPr>
            <a:r>
              <a:rPr lang="ar-JO" sz="2400" dirty="0">
                <a:solidFill>
                  <a:srgbClr val="C00000"/>
                </a:solidFill>
                <a:latin typeface="Times New Roman" panose="02020603050405020304" pitchFamily="18" charset="0"/>
                <a:cs typeface="Times New Roman" panose="02020603050405020304" pitchFamily="18" charset="0"/>
              </a:rPr>
              <a:t>الذكاء العام (</a:t>
            </a:r>
            <a:r>
              <a:rPr lang="en-US" sz="2400" dirty="0">
                <a:solidFill>
                  <a:srgbClr val="C00000"/>
                </a:solidFill>
                <a:latin typeface="Times New Roman" panose="02020603050405020304" pitchFamily="18" charset="0"/>
                <a:cs typeface="Times New Roman" panose="02020603050405020304" pitchFamily="18" charset="0"/>
              </a:rPr>
              <a:t>(General AI</a:t>
            </a:r>
            <a:endParaRPr lang="ar-JO" sz="2400" dirty="0">
              <a:solidFill>
                <a:srgbClr val="C00000"/>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0D1835E-B7A5-7A54-873B-BDA6E35FE0BD}"/>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288574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877D6-C395-0E34-3E80-A7C622542C1D}"/>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FCCABF98-B323-5EE2-3561-6B2BCC3DF225}"/>
              </a:ext>
            </a:extLst>
          </p:cNvPr>
          <p:cNvSpPr txBox="1"/>
          <p:nvPr/>
        </p:nvSpPr>
        <p:spPr>
          <a:xfrm>
            <a:off x="292100" y="364448"/>
            <a:ext cx="1148149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rtl="1"/>
            <a:r>
              <a:rPr lang="ar-JO" sz="4000" dirty="0">
                <a:solidFill>
                  <a:srgbClr val="C00000"/>
                </a:solidFill>
                <a:latin typeface="Times New Roman" panose="02020603050405020304" pitchFamily="18" charset="0"/>
              </a:rPr>
              <a:t>الذكاء الإصطناعي الضيق (</a:t>
            </a:r>
            <a:r>
              <a:rPr lang="en-US" sz="4000" dirty="0">
                <a:solidFill>
                  <a:srgbClr val="C00000"/>
                </a:solidFill>
                <a:latin typeface="Times New Roman" panose="02020603050405020304" pitchFamily="18" charset="0"/>
                <a:cs typeface="Times New Roman" panose="02020603050405020304" pitchFamily="18" charset="0"/>
              </a:rPr>
              <a:t>(Narrow AI)</a:t>
            </a:r>
            <a:r>
              <a:rPr lang="ar-JO" sz="4000" dirty="0">
                <a:solidFill>
                  <a:srgbClr val="C00000"/>
                </a:solidFill>
                <a:latin typeface="Times New Roman" panose="02020603050405020304" pitchFamily="18" charset="0"/>
              </a:rPr>
              <a:t>)</a:t>
            </a:r>
          </a:p>
        </p:txBody>
      </p:sp>
      <p:sp>
        <p:nvSpPr>
          <p:cNvPr id="4" name="Slide Number Placeholder 3">
            <a:extLst>
              <a:ext uri="{FF2B5EF4-FFF2-40B4-BE49-F238E27FC236}">
                <a16:creationId xmlns:a16="http://schemas.microsoft.com/office/drawing/2014/main" id="{908E22CA-8DD7-1CF0-3E8B-2916FA0CAB6C}"/>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3" name="TextBox 2">
            <a:extLst>
              <a:ext uri="{FF2B5EF4-FFF2-40B4-BE49-F238E27FC236}">
                <a16:creationId xmlns:a16="http://schemas.microsoft.com/office/drawing/2014/main" id="{17F7BF04-68FF-A911-13A4-D3258CF082CD}"/>
              </a:ext>
            </a:extLst>
          </p:cNvPr>
          <p:cNvSpPr txBox="1"/>
          <p:nvPr/>
        </p:nvSpPr>
        <p:spPr>
          <a:xfrm>
            <a:off x="167480" y="1166842"/>
            <a:ext cx="11760200" cy="4524315"/>
          </a:xfrm>
          <a:prstGeom prst="rect">
            <a:avLst/>
          </a:prstGeom>
          <a:noFill/>
        </p:spPr>
        <p:txBody>
          <a:bodyPr wrap="square">
            <a:spAutoFit/>
          </a:bodyPr>
          <a:lstStyle/>
          <a:p>
            <a:pPr marL="285750" indent="-285750" algn="r" rtl="1">
              <a:buFont typeface="Wingdings" panose="05000000000000000000" pitchFamily="2" charset="2"/>
              <a:buChar char="Ø"/>
            </a:pPr>
            <a:r>
              <a:rPr lang="ar-JO" sz="2400" dirty="0">
                <a:latin typeface="Times New Roman" panose="02020603050405020304" pitchFamily="18" charset="0"/>
                <a:cs typeface="Times New Roman" panose="02020603050405020304" pitchFamily="18" charset="0"/>
              </a:rPr>
              <a:t>يُعرف أيضاً باسم </a:t>
            </a:r>
            <a:r>
              <a:rPr lang="ar-JO" sz="2400" b="1" dirty="0">
                <a:latin typeface="Times New Roman" panose="02020603050405020304" pitchFamily="18" charset="0"/>
                <a:cs typeface="Times New Roman" panose="02020603050405020304" pitchFamily="18" charset="0"/>
              </a:rPr>
              <a:t>الذكاء المحدود أو الضعيف</a:t>
            </a:r>
            <a:r>
              <a:rPr lang="ar-JO" sz="2400" dirty="0">
                <a:latin typeface="Times New Roman" panose="02020603050405020304" pitchFamily="18" charset="0"/>
                <a:cs typeface="Times New Roman" panose="02020603050405020304" pitchFamily="18" charset="0"/>
              </a:rPr>
              <a:t>.وهو يُصمم لأداء </a:t>
            </a:r>
            <a:r>
              <a:rPr lang="ar-JO" sz="2400" b="1" dirty="0">
                <a:latin typeface="Times New Roman" panose="02020603050405020304" pitchFamily="18" charset="0"/>
                <a:cs typeface="Times New Roman" panose="02020603050405020304" pitchFamily="18" charset="0"/>
              </a:rPr>
              <a:t>مهمة واحدة محددة</a:t>
            </a:r>
            <a:r>
              <a:rPr lang="ar-JO" sz="2400" dirty="0">
                <a:latin typeface="Times New Roman" panose="02020603050405020304" pitchFamily="18" charset="0"/>
                <a:cs typeface="Times New Roman" panose="02020603050405020304" pitchFamily="18" charset="0"/>
              </a:rPr>
              <a:t> دون القدرة على تجاوزها.</a:t>
            </a:r>
          </a:p>
          <a:p>
            <a:pPr lvl="1" algn="r" rtl="1"/>
            <a:r>
              <a:rPr lang="ar-JO" sz="2400" dirty="0">
                <a:solidFill>
                  <a:srgbClr val="C00000"/>
                </a:solidFill>
                <a:latin typeface="Times New Roman" panose="02020603050405020304" pitchFamily="18" charset="0"/>
                <a:cs typeface="Times New Roman" panose="02020603050405020304" pitchFamily="18" charset="0"/>
              </a:rPr>
              <a:t>الخصائص:</a:t>
            </a:r>
          </a:p>
          <a:p>
            <a:pPr marL="914400" lvl="1" indent="-457200" algn="r" rtl="1">
              <a:buFont typeface="+mj-lt"/>
              <a:buAutoNum type="arabicPeriod"/>
            </a:pPr>
            <a:r>
              <a:rPr lang="ar-JO" sz="2400" dirty="0">
                <a:latin typeface="Times New Roman" panose="02020603050405020304" pitchFamily="18" charset="0"/>
                <a:cs typeface="Times New Roman" panose="02020603050405020304" pitchFamily="18" charset="0"/>
              </a:rPr>
              <a:t>لا يمتلك وعيًا ذاتيًا أو إدراكًا عامًا فهماً حقيقياً بل يعتمد على </a:t>
            </a:r>
            <a:r>
              <a:rPr lang="ar-JO" sz="2400" b="1" dirty="0">
                <a:latin typeface="Times New Roman" panose="02020603050405020304" pitchFamily="18" charset="0"/>
                <a:cs typeface="Times New Roman" panose="02020603050405020304" pitchFamily="18" charset="0"/>
              </a:rPr>
              <a:t>الخوارزميات والبيانات</a:t>
            </a:r>
            <a:r>
              <a:rPr lang="ar-JO" sz="2400" dirty="0">
                <a:latin typeface="Times New Roman" panose="02020603050405020304" pitchFamily="18" charset="0"/>
                <a:cs typeface="Times New Roman" panose="02020603050405020304" pitchFamily="18" charset="0"/>
              </a:rPr>
              <a:t>.</a:t>
            </a:r>
          </a:p>
          <a:p>
            <a:pPr marL="914400" lvl="1" indent="-457200" algn="r" rtl="1">
              <a:buFont typeface="+mj-lt"/>
              <a:buAutoNum type="arabicPeriod"/>
            </a:pPr>
            <a:r>
              <a:rPr lang="ar-JO" sz="2400" dirty="0">
                <a:latin typeface="Times New Roman" panose="02020603050405020304" pitchFamily="18" charset="0"/>
                <a:cs typeface="Times New Roman" panose="02020603050405020304" pitchFamily="18" charset="0"/>
              </a:rPr>
              <a:t>يعمل بناءً على بيانات تدريبية محددة.</a:t>
            </a:r>
          </a:p>
          <a:p>
            <a:pPr marL="914400" lvl="1" indent="-457200" algn="r" rtl="1">
              <a:buFont typeface="+mj-lt"/>
              <a:buAutoNum type="arabicPeriod"/>
            </a:pPr>
            <a:r>
              <a:rPr lang="ar-JO" sz="2400" dirty="0">
                <a:latin typeface="Times New Roman" panose="02020603050405020304" pitchFamily="18" charset="0"/>
                <a:cs typeface="Times New Roman" panose="02020603050405020304" pitchFamily="18" charset="0"/>
              </a:rPr>
              <a:t>لا "يفهم" المهمة كإنسان، بل يتقن تنفيذها بناءً على الأنماط.</a:t>
            </a:r>
          </a:p>
          <a:p>
            <a:pPr marL="914400" lvl="1" indent="-457200" algn="r" rtl="1">
              <a:buFont typeface="+mj-lt"/>
              <a:buAutoNum type="arabicPeriod"/>
            </a:pPr>
            <a:r>
              <a:rPr lang="ar-JO" sz="2400" dirty="0">
                <a:latin typeface="Times New Roman" panose="02020603050405020304" pitchFamily="18" charset="0"/>
                <a:cs typeface="Times New Roman" panose="02020603050405020304" pitchFamily="18" charset="0"/>
              </a:rPr>
              <a:t>يُعدّ </a:t>
            </a:r>
            <a:r>
              <a:rPr lang="ar-JO" sz="2400" b="1" dirty="0">
                <a:latin typeface="Times New Roman" panose="02020603050405020304" pitchFamily="18" charset="0"/>
                <a:cs typeface="Times New Roman" panose="02020603050405020304" pitchFamily="18" charset="0"/>
              </a:rPr>
              <a:t>الأكثر انتشاراً</a:t>
            </a:r>
            <a:r>
              <a:rPr lang="ar-JO" sz="2400" dirty="0">
                <a:latin typeface="Times New Roman" panose="02020603050405020304" pitchFamily="18" charset="0"/>
                <a:cs typeface="Times New Roman" panose="02020603050405020304" pitchFamily="18" charset="0"/>
              </a:rPr>
              <a:t> في الوقت الحالي.</a:t>
            </a:r>
          </a:p>
          <a:p>
            <a:pPr lvl="1" algn="r" rtl="1"/>
            <a:endParaRPr lang="ar-JO" sz="2400" dirty="0">
              <a:latin typeface="Times New Roman" panose="02020603050405020304" pitchFamily="18" charset="0"/>
              <a:cs typeface="Times New Roman" panose="02020603050405020304" pitchFamily="18" charset="0"/>
            </a:endParaRPr>
          </a:p>
          <a:p>
            <a:pPr algn="r" rtl="1">
              <a:buNone/>
            </a:pPr>
            <a:r>
              <a:rPr lang="ar-JO" sz="2400" b="1" dirty="0">
                <a:solidFill>
                  <a:srgbClr val="C00000"/>
                </a:solidFill>
                <a:latin typeface="Times New Roman" panose="02020603050405020304" pitchFamily="18" charset="0"/>
                <a:cs typeface="Times New Roman" panose="02020603050405020304" pitchFamily="18" charset="0"/>
              </a:rPr>
              <a:t>أمثلة:</a:t>
            </a:r>
            <a:endParaRPr lang="ar-JO" sz="2400" dirty="0">
              <a:solidFill>
                <a:srgbClr val="C00000"/>
              </a:solidFill>
              <a:latin typeface="Times New Roman" panose="02020603050405020304" pitchFamily="18" charset="0"/>
              <a:cs typeface="Times New Roman" panose="02020603050405020304" pitchFamily="18" charset="0"/>
            </a:endParaRPr>
          </a:p>
          <a:p>
            <a:pPr algn="r" rtl="1">
              <a:buFont typeface="Arial" panose="020B0604020202020204" pitchFamily="34" charset="0"/>
              <a:buChar char="•"/>
            </a:pPr>
            <a:r>
              <a:rPr lang="ar-JO" sz="2400" dirty="0">
                <a:latin typeface="Times New Roman" panose="02020603050405020304" pitchFamily="18" charset="0"/>
                <a:cs typeface="Times New Roman" panose="02020603050405020304" pitchFamily="18" charset="0"/>
              </a:rPr>
              <a:t>المساعدات الصوتية مثل </a:t>
            </a:r>
            <a:r>
              <a:rPr lang="en-US" sz="2400" dirty="0">
                <a:latin typeface="Times New Roman" panose="02020603050405020304" pitchFamily="18" charset="0"/>
                <a:cs typeface="Times New Roman" panose="02020603050405020304" pitchFamily="18" charset="0"/>
              </a:rPr>
              <a:t>Siri </a:t>
            </a:r>
            <a:r>
              <a:rPr lang="ar-JO" sz="2400" dirty="0">
                <a:latin typeface="Times New Roman" panose="02020603050405020304" pitchFamily="18" charset="0"/>
                <a:cs typeface="Times New Roman" panose="02020603050405020304" pitchFamily="18" charset="0"/>
              </a:rPr>
              <a:t>و</a:t>
            </a:r>
            <a:r>
              <a:rPr lang="en-US" sz="2400" dirty="0">
                <a:latin typeface="Times New Roman" panose="02020603050405020304" pitchFamily="18" charset="0"/>
                <a:cs typeface="Times New Roman" panose="02020603050405020304" pitchFamily="18" charset="0"/>
              </a:rPr>
              <a:t>Alexa</a:t>
            </a:r>
          </a:p>
          <a:p>
            <a:pPr algn="r" rtl="1">
              <a:buFont typeface="Arial" panose="020B0604020202020204" pitchFamily="34" charset="0"/>
              <a:buChar char="•"/>
            </a:pPr>
            <a:r>
              <a:rPr lang="ar-JO" sz="2400" dirty="0">
                <a:latin typeface="Times New Roman" panose="02020603050405020304" pitchFamily="18" charset="0"/>
                <a:cs typeface="Times New Roman" panose="02020603050405020304" pitchFamily="18" charset="0"/>
              </a:rPr>
              <a:t>أنظمة التوصية في </a:t>
            </a:r>
            <a:r>
              <a:rPr lang="en-US" sz="2400" dirty="0">
                <a:latin typeface="Times New Roman" panose="02020603050405020304" pitchFamily="18" charset="0"/>
                <a:cs typeface="Times New Roman" panose="02020603050405020304" pitchFamily="18" charset="0"/>
              </a:rPr>
              <a:t> Netflix </a:t>
            </a:r>
            <a:r>
              <a:rPr lang="ar-JO" sz="2400" dirty="0">
                <a:latin typeface="Times New Roman" panose="02020603050405020304" pitchFamily="18" charset="0"/>
                <a:cs typeface="Times New Roman" panose="02020603050405020304" pitchFamily="18" charset="0"/>
              </a:rPr>
              <a:t>و</a:t>
            </a:r>
            <a:r>
              <a:rPr lang="en-US" sz="2400" dirty="0">
                <a:latin typeface="Times New Roman" panose="02020603050405020304" pitchFamily="18" charset="0"/>
                <a:cs typeface="Times New Roman" panose="02020603050405020304" pitchFamily="18" charset="0"/>
              </a:rPr>
              <a:t>YouTube</a:t>
            </a:r>
          </a:p>
          <a:p>
            <a:pPr algn="r" rtl="1">
              <a:buFont typeface="Arial" panose="020B0604020202020204" pitchFamily="34" charset="0"/>
              <a:buChar char="•"/>
            </a:pPr>
            <a:r>
              <a:rPr lang="ar-JO" sz="2400" dirty="0">
                <a:latin typeface="Times New Roman" panose="02020603050405020304" pitchFamily="18" charset="0"/>
                <a:cs typeface="Times New Roman" panose="02020603050405020304" pitchFamily="18" charset="0"/>
              </a:rPr>
              <a:t>السيارات ذاتية القيادة (</a:t>
            </a:r>
            <a:r>
              <a:rPr lang="en-AE" sz="2400" dirty="0">
                <a:latin typeface="Times New Roman" panose="02020603050405020304" pitchFamily="18" charset="0"/>
                <a:cs typeface="Times New Roman" panose="02020603050405020304" pitchFamily="18" charset="0"/>
              </a:rPr>
              <a:t>Tesla</a:t>
            </a:r>
            <a:r>
              <a:rPr lang="ar-JO" sz="2400" dirty="0">
                <a:latin typeface="Times New Roman" panose="02020603050405020304" pitchFamily="18" charset="0"/>
                <a:cs typeface="Times New Roman" panose="02020603050405020304" pitchFamily="18" charset="0"/>
              </a:rPr>
              <a:t>)</a:t>
            </a:r>
          </a:p>
          <a:p>
            <a:pPr algn="r" rtl="1">
              <a:buFont typeface="Arial" panose="020B0604020202020204" pitchFamily="34" charset="0"/>
              <a:buChar char="•"/>
            </a:pPr>
            <a:r>
              <a:rPr lang="ar-JO" sz="2400" dirty="0">
                <a:latin typeface="Times New Roman" panose="02020603050405020304" pitchFamily="18" charset="0"/>
                <a:cs typeface="Times New Roman" panose="02020603050405020304" pitchFamily="18" charset="0"/>
              </a:rPr>
              <a:t>برامج الترجمة الفورية</a:t>
            </a:r>
          </a:p>
        </p:txBody>
      </p:sp>
      <p:pic>
        <p:nvPicPr>
          <p:cNvPr id="18434" name="Picture 2" descr="تطور تكنولوجيا الذكاء الاصطناعي في مجال الصوت والتعرف على الكلام">
            <a:extLst>
              <a:ext uri="{FF2B5EF4-FFF2-40B4-BE49-F238E27FC236}">
                <a16:creationId xmlns:a16="http://schemas.microsoft.com/office/drawing/2014/main" id="{663EEF2C-EB25-BBE1-DBB3-3B0F3AB4E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0" y="2998385"/>
            <a:ext cx="2589211"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أنظمة التوصية: شرح التخصيص القائم على التعلم الآلي">
            <a:extLst>
              <a:ext uri="{FF2B5EF4-FFF2-40B4-BE49-F238E27FC236}">
                <a16:creationId xmlns:a16="http://schemas.microsoft.com/office/drawing/2014/main" id="{768BFDD4-E623-55A5-7D48-EA45E82EB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23" y="2998386"/>
            <a:ext cx="2589211" cy="1647186"/>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تعرف على افضل 7 برامج ترجمة فورية وتصحيح لغوي مجانية – متجر ديجيتال بلس  للاشتراكات الرقمية‬‎">
            <a:extLst>
              <a:ext uri="{FF2B5EF4-FFF2-40B4-BE49-F238E27FC236}">
                <a16:creationId xmlns:a16="http://schemas.microsoft.com/office/drawing/2014/main" id="{FD89882B-5CF3-70CF-CB49-245B6AA42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26614"/>
            <a:ext cx="276225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معلومات وحقائق عن السيارات ذاتية القيادة | مجلة سيدتي‬‎">
            <a:extLst>
              <a:ext uri="{FF2B5EF4-FFF2-40B4-BE49-F238E27FC236}">
                <a16:creationId xmlns:a16="http://schemas.microsoft.com/office/drawing/2014/main" id="{657C230E-2C96-DF87-0188-9147B68D98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323" y="4740079"/>
            <a:ext cx="2619375" cy="153436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0CD5469-BF25-D59A-1399-10AA0214F9A3}"/>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214153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070B3-6D68-E2CA-26A5-D5E128C9A28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BED5B8-3FFC-C547-9625-193381E4B516}"/>
              </a:ext>
            </a:extLst>
          </p:cNvPr>
          <p:cNvSpPr>
            <a:spLocks noGrp="1"/>
          </p:cNvSpPr>
          <p:nvPr>
            <p:ph type="sldNum" sz="quarter" idx="12"/>
          </p:nvPr>
        </p:nvSpPr>
        <p:spPr/>
        <p:txBody>
          <a:bodyPr/>
          <a:lstStyle/>
          <a:p>
            <a:fld id="{3A98EE3D-8CD1-4C3F-BD1C-C98C9596463C}" type="slidenum">
              <a:rPr lang="en-US" smtClean="0"/>
              <a:t>22</a:t>
            </a:fld>
            <a:endParaRPr lang="en-US" dirty="0"/>
          </a:p>
        </p:txBody>
      </p:sp>
      <p:sp>
        <p:nvSpPr>
          <p:cNvPr id="4" name="TextBox 3">
            <a:extLst>
              <a:ext uri="{FF2B5EF4-FFF2-40B4-BE49-F238E27FC236}">
                <a16:creationId xmlns:a16="http://schemas.microsoft.com/office/drawing/2014/main" id="{0209CB69-2477-E58E-BDD7-DCA5B701F903}"/>
              </a:ext>
            </a:extLst>
          </p:cNvPr>
          <p:cNvSpPr txBox="1"/>
          <p:nvPr/>
        </p:nvSpPr>
        <p:spPr>
          <a:xfrm>
            <a:off x="269388" y="87996"/>
            <a:ext cx="11347993"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3600" dirty="0">
                <a:solidFill>
                  <a:srgbClr val="C00000"/>
                </a:solidFill>
                <a:latin typeface="Times New Roman" panose="02020603050405020304" pitchFamily="18" charset="0"/>
              </a:rPr>
              <a:t>تدريب</a:t>
            </a:r>
          </a:p>
        </p:txBody>
      </p:sp>
      <p:sp>
        <p:nvSpPr>
          <p:cNvPr id="6" name="TextBox 5">
            <a:extLst>
              <a:ext uri="{FF2B5EF4-FFF2-40B4-BE49-F238E27FC236}">
                <a16:creationId xmlns:a16="http://schemas.microsoft.com/office/drawing/2014/main" id="{A3B9EE5A-5E70-38BF-AE0A-90C4C5072E28}"/>
              </a:ext>
            </a:extLst>
          </p:cNvPr>
          <p:cNvSpPr txBox="1"/>
          <p:nvPr/>
        </p:nvSpPr>
        <p:spPr>
          <a:xfrm>
            <a:off x="-60812" y="746396"/>
            <a:ext cx="11834404" cy="769441"/>
          </a:xfrm>
          <a:prstGeom prst="rect">
            <a:avLst/>
          </a:prstGeom>
          <a:noFill/>
        </p:spPr>
        <p:txBody>
          <a:bodyPr wrap="square">
            <a:spAutoFit/>
          </a:bodyPr>
          <a:lstStyle/>
          <a:p>
            <a:pPr marL="342900" indent="-342900" algn="r" rtl="1">
              <a:buFont typeface="Wingdings" panose="05000000000000000000" pitchFamily="2" charset="2"/>
              <a:buChar char="Ø"/>
            </a:pPr>
            <a:r>
              <a:rPr lang="ar-JO" sz="2200" dirty="0">
                <a:latin typeface="Times New Roman" panose="02020603050405020304" pitchFamily="18" charset="0"/>
                <a:cs typeface="Times New Roman" panose="02020603050405020304" pitchFamily="18" charset="0"/>
              </a:rPr>
              <a:t>املأ الجدول التالي بالتصنيف الصحيح لنوع الذكاء الإصطناعي ((ضيق </a:t>
            </a:r>
            <a:r>
              <a:rPr lang="en-US" sz="2200" dirty="0">
                <a:latin typeface="Times New Roman" panose="02020603050405020304" pitchFamily="18" charset="0"/>
                <a:cs typeface="Times New Roman" panose="02020603050405020304" pitchFamily="18" charset="0"/>
              </a:rPr>
              <a:t>/ (Narrow AI-</a:t>
            </a:r>
            <a:r>
              <a:rPr lang="ar-JO" sz="2200" dirty="0">
                <a:latin typeface="Times New Roman" panose="02020603050405020304" pitchFamily="18" charset="0"/>
                <a:cs typeface="Times New Roman" panose="02020603050405020304" pitchFamily="18" charset="0"/>
              </a:rPr>
              <a:t> (عام </a:t>
            </a:r>
            <a:r>
              <a:rPr lang="en-US" sz="2200" dirty="0">
                <a:latin typeface="Times New Roman" panose="02020603050405020304" pitchFamily="18" charset="0"/>
                <a:cs typeface="Times New Roman" panose="02020603050405020304" pitchFamily="18" charset="0"/>
              </a:rPr>
              <a:t>   /(General AI- </a:t>
            </a:r>
            <a:r>
              <a:rPr lang="ar-JO" sz="2200" dirty="0">
                <a:latin typeface="Times New Roman" panose="02020603050405020304" pitchFamily="18" charset="0"/>
                <a:cs typeface="Times New Roman" panose="02020603050405020304" pitchFamily="18" charset="0"/>
              </a:rPr>
              <a:t>(فائق </a:t>
            </a:r>
            <a:r>
              <a:rPr lang="en-US" sz="2200" dirty="0">
                <a:latin typeface="Times New Roman" panose="02020603050405020304" pitchFamily="18" charset="0"/>
                <a:cs typeface="Times New Roman" panose="02020603050405020304" pitchFamily="18" charset="0"/>
              </a:rPr>
              <a:t>Super AI-</a:t>
            </a:r>
            <a:r>
              <a:rPr lang="ar-JO" sz="2200" dirty="0">
                <a:latin typeface="Times New Roman" panose="02020603050405020304" pitchFamily="18" charset="0"/>
                <a:cs typeface="Times New Roman" panose="02020603050405020304" pitchFamily="18" charset="0"/>
              </a:rPr>
              <a:t>) :</a:t>
            </a:r>
          </a:p>
        </p:txBody>
      </p:sp>
      <p:graphicFrame>
        <p:nvGraphicFramePr>
          <p:cNvPr id="5" name="Table 4">
            <a:extLst>
              <a:ext uri="{FF2B5EF4-FFF2-40B4-BE49-F238E27FC236}">
                <a16:creationId xmlns:a16="http://schemas.microsoft.com/office/drawing/2014/main" id="{B5430321-65E3-8CE4-BB8F-6B8F09AF4C5C}"/>
              </a:ext>
            </a:extLst>
          </p:cNvPr>
          <p:cNvGraphicFramePr>
            <a:graphicFrameLocks noGrp="1"/>
          </p:cNvGraphicFramePr>
          <p:nvPr>
            <p:extLst>
              <p:ext uri="{D42A27DB-BD31-4B8C-83A1-F6EECF244321}">
                <p14:modId xmlns:p14="http://schemas.microsoft.com/office/powerpoint/2010/main" val="2731725345"/>
              </p:ext>
            </p:extLst>
          </p:nvPr>
        </p:nvGraphicFramePr>
        <p:xfrm>
          <a:off x="227000" y="1488242"/>
          <a:ext cx="11432767" cy="5323721"/>
        </p:xfrm>
        <a:graphic>
          <a:graphicData uri="http://schemas.openxmlformats.org/drawingml/2006/table">
            <a:tbl>
              <a:tblPr rtl="1">
                <a:tableStyleId>{5940675A-B579-460E-94D1-54222C63F5DA}</a:tableStyleId>
              </a:tblPr>
              <a:tblGrid>
                <a:gridCol w="6298010">
                  <a:extLst>
                    <a:ext uri="{9D8B030D-6E8A-4147-A177-3AD203B41FA5}">
                      <a16:colId xmlns:a16="http://schemas.microsoft.com/office/drawing/2014/main" val="3409146571"/>
                    </a:ext>
                  </a:extLst>
                </a:gridCol>
                <a:gridCol w="5134757">
                  <a:extLst>
                    <a:ext uri="{9D8B030D-6E8A-4147-A177-3AD203B41FA5}">
                      <a16:colId xmlns:a16="http://schemas.microsoft.com/office/drawing/2014/main" val="3975617405"/>
                    </a:ext>
                  </a:extLst>
                </a:gridCol>
              </a:tblGrid>
              <a:tr h="365423">
                <a:tc>
                  <a:txBody>
                    <a:bodyPr/>
                    <a:lstStyle/>
                    <a:p>
                      <a:pPr algn="r" rtl="1">
                        <a:buNone/>
                      </a:pPr>
                      <a:r>
                        <a:rPr lang="ar-JO" sz="2400" dirty="0">
                          <a:solidFill>
                            <a:srgbClr val="C00000"/>
                          </a:solidFill>
                          <a:latin typeface="Times New Roman" panose="02020603050405020304" pitchFamily="18" charset="0"/>
                          <a:cs typeface="Times New Roman" panose="02020603050405020304" pitchFamily="18" charset="0"/>
                        </a:rPr>
                        <a:t>المثال</a:t>
                      </a:r>
                    </a:p>
                  </a:txBody>
                  <a:tcPr marL="85472" marR="85472" marT="42736" marB="42736" anchor="ctr"/>
                </a:tc>
                <a:tc>
                  <a:txBody>
                    <a:bodyPr/>
                    <a:lstStyle/>
                    <a:p>
                      <a:pPr algn="r" rtl="1">
                        <a:buNone/>
                      </a:pPr>
                      <a:r>
                        <a:rPr lang="ar-JO" sz="2400" dirty="0">
                          <a:solidFill>
                            <a:srgbClr val="C00000"/>
                          </a:solidFill>
                          <a:latin typeface="Times New Roman" panose="02020603050405020304" pitchFamily="18" charset="0"/>
                          <a:cs typeface="Times New Roman" panose="02020603050405020304" pitchFamily="18" charset="0"/>
                        </a:rPr>
                        <a:t>نوع الذكاء الاصطناعي</a:t>
                      </a:r>
                    </a:p>
                  </a:txBody>
                  <a:tcPr marL="85472" marR="85472" marT="42736" marB="42736" anchor="ctr"/>
                </a:tc>
                <a:extLst>
                  <a:ext uri="{0D108BD9-81ED-4DB2-BD59-A6C34878D82A}">
                    <a16:rowId xmlns:a16="http://schemas.microsoft.com/office/drawing/2014/main" val="159470266"/>
                  </a:ext>
                </a:extLst>
              </a:tr>
              <a:tr h="365423">
                <a:tc>
                  <a:txBody>
                    <a:bodyPr/>
                    <a:lstStyle/>
                    <a:p>
                      <a:pPr algn="r" rtl="1">
                        <a:buNone/>
                      </a:pPr>
                      <a:r>
                        <a:rPr lang="ar-JO" sz="2200" dirty="0">
                          <a:latin typeface="Times New Roman" panose="02020603050405020304" pitchFamily="18" charset="0"/>
                          <a:cs typeface="Times New Roman" panose="02020603050405020304" pitchFamily="18" charset="0"/>
                        </a:rPr>
                        <a:t>نظام التعرّف على الوجوه</a:t>
                      </a:r>
                    </a:p>
                  </a:txBody>
                  <a:tcPr marL="85472" marR="85472" marT="42736" marB="42736"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marL="85472" marR="85472" marT="42736" marB="42736" anchor="ctr"/>
                </a:tc>
                <a:extLst>
                  <a:ext uri="{0D108BD9-81ED-4DB2-BD59-A6C34878D82A}">
                    <a16:rowId xmlns:a16="http://schemas.microsoft.com/office/drawing/2014/main" val="2948288229"/>
                  </a:ext>
                </a:extLst>
              </a:tr>
              <a:tr h="365423">
                <a:tc>
                  <a:txBody>
                    <a:bodyPr/>
                    <a:lstStyle/>
                    <a:p>
                      <a:pPr algn="r" rtl="1">
                        <a:buNone/>
                      </a:pPr>
                      <a:r>
                        <a:rPr lang="ar-JO" sz="2200">
                          <a:latin typeface="Times New Roman" panose="02020603050405020304" pitchFamily="18" charset="0"/>
                          <a:cs typeface="Times New Roman" panose="02020603050405020304" pitchFamily="18" charset="0"/>
                        </a:rPr>
                        <a:t>السيارة الذاتية القيادة</a:t>
                      </a:r>
                    </a:p>
                  </a:txBody>
                  <a:tcPr marL="85472" marR="85472" marT="42736" marB="42736"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marL="85472" marR="85472" marT="42736" marB="42736" anchor="ctr"/>
                </a:tc>
                <a:extLst>
                  <a:ext uri="{0D108BD9-81ED-4DB2-BD59-A6C34878D82A}">
                    <a16:rowId xmlns:a16="http://schemas.microsoft.com/office/drawing/2014/main" val="2102114644"/>
                  </a:ext>
                </a:extLst>
              </a:tr>
              <a:tr h="365423">
                <a:tc>
                  <a:txBody>
                    <a:bodyPr/>
                    <a:lstStyle/>
                    <a:p>
                      <a:pPr algn="r" rtl="1">
                        <a:buNone/>
                      </a:pPr>
                      <a:r>
                        <a:rPr lang="ar-JO" sz="2200" dirty="0">
                          <a:latin typeface="Times New Roman" panose="02020603050405020304" pitchFamily="18" charset="0"/>
                          <a:cs typeface="Times New Roman" panose="02020603050405020304" pitchFamily="18" charset="0"/>
                        </a:rPr>
                        <a:t>روبوت يفكر ويبدع مثل الإنسان</a:t>
                      </a:r>
                    </a:p>
                  </a:txBody>
                  <a:tcPr marL="85472" marR="85472" marT="42736" marB="42736"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marL="85472" marR="85472" marT="42736" marB="42736" anchor="ctr"/>
                </a:tc>
                <a:extLst>
                  <a:ext uri="{0D108BD9-81ED-4DB2-BD59-A6C34878D82A}">
                    <a16:rowId xmlns:a16="http://schemas.microsoft.com/office/drawing/2014/main" val="3880709543"/>
                  </a:ext>
                </a:extLst>
              </a:tr>
              <a:tr h="365423">
                <a:tc>
                  <a:txBody>
                    <a:bodyPr/>
                    <a:lstStyle/>
                    <a:p>
                      <a:pPr algn="r" rtl="1">
                        <a:buNone/>
                      </a:pPr>
                      <a:r>
                        <a:rPr lang="ar-JO" sz="2200" dirty="0">
                          <a:latin typeface="Times New Roman" panose="02020603050405020304" pitchFamily="18" charset="0"/>
                          <a:cs typeface="Times New Roman" panose="02020603050405020304" pitchFamily="18" charset="0"/>
                        </a:rPr>
                        <a:t>برنامج الترجمة الفورية</a:t>
                      </a:r>
                    </a:p>
                  </a:txBody>
                  <a:tcPr marL="85472" marR="85472" marT="42736" marB="42736"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marL="85472" marR="85472" marT="42736" marB="42736" anchor="ctr"/>
                </a:tc>
                <a:extLst>
                  <a:ext uri="{0D108BD9-81ED-4DB2-BD59-A6C34878D82A}">
                    <a16:rowId xmlns:a16="http://schemas.microsoft.com/office/drawing/2014/main" val="1279982255"/>
                  </a:ext>
                </a:extLst>
              </a:tr>
              <a:tr h="365423">
                <a:tc>
                  <a:txBody>
                    <a:bodyPr/>
                    <a:lstStyle/>
                    <a:p>
                      <a:pPr algn="r" rtl="1">
                        <a:buNone/>
                      </a:pPr>
                      <a:r>
                        <a:rPr lang="ar-JO" sz="2200" dirty="0">
                          <a:latin typeface="Times New Roman" panose="02020603050405020304" pitchFamily="18" charset="0"/>
                          <a:cs typeface="Times New Roman" panose="02020603050405020304" pitchFamily="18" charset="0"/>
                        </a:rPr>
                        <a:t>نظام يبتكر أبحاث جديدة</a:t>
                      </a:r>
                    </a:p>
                  </a:txBody>
                  <a:tcPr marL="85472" marR="85472" marT="42736" marB="42736"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marL="85472" marR="85472" marT="42736" marB="42736" anchor="ctr"/>
                </a:tc>
                <a:extLst>
                  <a:ext uri="{0D108BD9-81ED-4DB2-BD59-A6C34878D82A}">
                    <a16:rowId xmlns:a16="http://schemas.microsoft.com/office/drawing/2014/main" val="1497007679"/>
                  </a:ext>
                </a:extLst>
              </a:tr>
              <a:tr h="365423">
                <a:tc>
                  <a:txBody>
                    <a:bodyPr/>
                    <a:lstStyle/>
                    <a:p>
                      <a:pPr algn="r" rtl="1">
                        <a:buNone/>
                      </a:pPr>
                      <a:r>
                        <a:rPr lang="ar-JO" sz="2200">
                          <a:latin typeface="Times New Roman" panose="02020603050405020304" pitchFamily="18" charset="0"/>
                          <a:cs typeface="Times New Roman" panose="02020603050405020304" pitchFamily="18" charset="0"/>
                        </a:rPr>
                        <a:t>المساعد الصوتي</a:t>
                      </a:r>
                    </a:p>
                  </a:txBody>
                  <a:tcPr marL="85472" marR="85472" marT="42736" marB="42736"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marL="85472" marR="85472" marT="42736" marB="42736" anchor="ctr"/>
                </a:tc>
                <a:extLst>
                  <a:ext uri="{0D108BD9-81ED-4DB2-BD59-A6C34878D82A}">
                    <a16:rowId xmlns:a16="http://schemas.microsoft.com/office/drawing/2014/main" val="677203564"/>
                  </a:ext>
                </a:extLst>
              </a:tr>
              <a:tr h="365423">
                <a:tc>
                  <a:txBody>
                    <a:bodyPr/>
                    <a:lstStyle/>
                    <a:p>
                      <a:pPr algn="r" rtl="1">
                        <a:buNone/>
                      </a:pPr>
                      <a:r>
                        <a:rPr lang="ar-JO" sz="2200">
                          <a:latin typeface="Times New Roman" panose="02020603050405020304" pitchFamily="18" charset="0"/>
                          <a:cs typeface="Times New Roman" panose="02020603050405020304" pitchFamily="18" charset="0"/>
                        </a:rPr>
                        <a:t>نظام تشخيص طبي بالصور</a:t>
                      </a:r>
                    </a:p>
                  </a:txBody>
                  <a:tcPr marL="85472" marR="85472" marT="42736" marB="42736"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marL="85472" marR="85472" marT="42736" marB="42736" anchor="ctr"/>
                </a:tc>
                <a:extLst>
                  <a:ext uri="{0D108BD9-81ED-4DB2-BD59-A6C34878D82A}">
                    <a16:rowId xmlns:a16="http://schemas.microsoft.com/office/drawing/2014/main" val="964646195"/>
                  </a:ext>
                </a:extLst>
              </a:tr>
              <a:tr h="661628">
                <a:tc>
                  <a:txBody>
                    <a:bodyPr/>
                    <a:lstStyle/>
                    <a:p>
                      <a:pPr algn="r" rtl="1">
                        <a:buNone/>
                      </a:pPr>
                      <a:r>
                        <a:rPr lang="ar-JO" sz="2200" dirty="0">
                          <a:latin typeface="Times New Roman" panose="02020603050405020304" pitchFamily="18" charset="0"/>
                          <a:cs typeface="Times New Roman" panose="02020603050405020304" pitchFamily="18" charset="0"/>
                        </a:rPr>
                        <a:t>مساعد ذكي يستطيع حل أي مشكلة منطقية أو اجتماعية بنفس طريقة الإنسان</a:t>
                      </a:r>
                    </a:p>
                  </a:txBody>
                  <a:tcPr marL="85472" marR="85472" marT="42736" marB="42736"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2400" dirty="0">
                        <a:solidFill>
                          <a:srgbClr val="0070C0"/>
                        </a:solidFill>
                        <a:latin typeface="Times New Roman" panose="02020603050405020304" pitchFamily="18" charset="0"/>
                        <a:cs typeface="Times New Roman" panose="02020603050405020304" pitchFamily="18" charset="0"/>
                      </a:endParaRPr>
                    </a:p>
                  </a:txBody>
                  <a:tcPr marL="85472" marR="85472" marT="42736" marB="42736" anchor="ctr"/>
                </a:tc>
                <a:extLst>
                  <a:ext uri="{0D108BD9-81ED-4DB2-BD59-A6C34878D82A}">
                    <a16:rowId xmlns:a16="http://schemas.microsoft.com/office/drawing/2014/main" val="172234229"/>
                  </a:ext>
                </a:extLst>
              </a:tr>
              <a:tr h="957833">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2200" dirty="0">
                          <a:latin typeface="Times New Roman" panose="02020603050405020304" pitchFamily="18" charset="0"/>
                          <a:cs typeface="Times New Roman" panose="02020603050405020304" pitchFamily="18" charset="0"/>
                        </a:rPr>
                        <a:t>روبوت قادر على إكتشاف علاج لأمراض لم يستطع الإنسان إكتشافها</a:t>
                      </a:r>
                    </a:p>
                    <a:p>
                      <a:pPr algn="r" rtl="1">
                        <a:buNone/>
                      </a:pPr>
                      <a:endParaRPr lang="ar-JO" sz="2200" dirty="0">
                        <a:latin typeface="Times New Roman" panose="02020603050405020304" pitchFamily="18" charset="0"/>
                        <a:cs typeface="Times New Roman" panose="02020603050405020304" pitchFamily="18" charset="0"/>
                      </a:endParaRPr>
                    </a:p>
                  </a:txBody>
                  <a:tcPr marL="85472" marR="85472" marT="42736" marB="42736"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marL="85472" marR="85472" marT="42736" marB="42736" anchor="ctr"/>
                </a:tc>
                <a:extLst>
                  <a:ext uri="{0D108BD9-81ED-4DB2-BD59-A6C34878D82A}">
                    <a16:rowId xmlns:a16="http://schemas.microsoft.com/office/drawing/2014/main" val="2732610845"/>
                  </a:ext>
                </a:extLst>
              </a:tr>
            </a:tbl>
          </a:graphicData>
        </a:graphic>
      </p:graphicFrame>
      <p:sp>
        <p:nvSpPr>
          <p:cNvPr id="3" name="Footer Placeholder 2">
            <a:extLst>
              <a:ext uri="{FF2B5EF4-FFF2-40B4-BE49-F238E27FC236}">
                <a16:creationId xmlns:a16="http://schemas.microsoft.com/office/drawing/2014/main" id="{02FCB34D-90E2-3488-D555-3CE58F998F5C}"/>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3261860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B5F3A-A33C-F5D4-5E5E-B9C05B7DEBA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8E7B6-1894-533C-5DE0-FA7792F8F964}"/>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4" name="TextBox 3">
            <a:extLst>
              <a:ext uri="{FF2B5EF4-FFF2-40B4-BE49-F238E27FC236}">
                <a16:creationId xmlns:a16="http://schemas.microsoft.com/office/drawing/2014/main" id="{0113C42D-F4BE-1B38-F1C2-A87949B72497}"/>
              </a:ext>
            </a:extLst>
          </p:cNvPr>
          <p:cNvSpPr txBox="1"/>
          <p:nvPr/>
        </p:nvSpPr>
        <p:spPr>
          <a:xfrm>
            <a:off x="269388" y="87996"/>
            <a:ext cx="11347993"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3600" dirty="0">
                <a:solidFill>
                  <a:srgbClr val="C00000"/>
                </a:solidFill>
                <a:latin typeface="Times New Roman" panose="02020603050405020304" pitchFamily="18" charset="0"/>
              </a:rPr>
              <a:t>تدريب</a:t>
            </a:r>
          </a:p>
        </p:txBody>
      </p:sp>
      <p:sp>
        <p:nvSpPr>
          <p:cNvPr id="6" name="TextBox 5">
            <a:extLst>
              <a:ext uri="{FF2B5EF4-FFF2-40B4-BE49-F238E27FC236}">
                <a16:creationId xmlns:a16="http://schemas.microsoft.com/office/drawing/2014/main" id="{BD91934E-393D-D2B0-67A2-6A31840A2B86}"/>
              </a:ext>
            </a:extLst>
          </p:cNvPr>
          <p:cNvSpPr txBox="1"/>
          <p:nvPr/>
        </p:nvSpPr>
        <p:spPr>
          <a:xfrm>
            <a:off x="-60812" y="746396"/>
            <a:ext cx="11834404" cy="769441"/>
          </a:xfrm>
          <a:prstGeom prst="rect">
            <a:avLst/>
          </a:prstGeom>
          <a:noFill/>
        </p:spPr>
        <p:txBody>
          <a:bodyPr wrap="square">
            <a:spAutoFit/>
          </a:bodyPr>
          <a:lstStyle/>
          <a:p>
            <a:pPr marL="342900" indent="-342900" algn="r" rtl="1">
              <a:buFont typeface="Wingdings" panose="05000000000000000000" pitchFamily="2" charset="2"/>
              <a:buChar char="Ø"/>
            </a:pPr>
            <a:r>
              <a:rPr lang="ar-JO" sz="2200" dirty="0">
                <a:latin typeface="Times New Roman" panose="02020603050405020304" pitchFamily="18" charset="0"/>
                <a:cs typeface="Times New Roman" panose="02020603050405020304" pitchFamily="18" charset="0"/>
              </a:rPr>
              <a:t>املأ الجدول التالي بالتصنيف الصحيح لنوع الذكاء الإصطناعي ((ضيق </a:t>
            </a:r>
            <a:r>
              <a:rPr lang="en-US" sz="2200" dirty="0">
                <a:latin typeface="Times New Roman" panose="02020603050405020304" pitchFamily="18" charset="0"/>
                <a:cs typeface="Times New Roman" panose="02020603050405020304" pitchFamily="18" charset="0"/>
              </a:rPr>
              <a:t>/ (Narrow AI-</a:t>
            </a:r>
            <a:r>
              <a:rPr lang="ar-JO" sz="2200" dirty="0">
                <a:latin typeface="Times New Roman" panose="02020603050405020304" pitchFamily="18" charset="0"/>
                <a:cs typeface="Times New Roman" panose="02020603050405020304" pitchFamily="18" charset="0"/>
              </a:rPr>
              <a:t> (عام </a:t>
            </a:r>
            <a:r>
              <a:rPr lang="en-US" sz="2200" dirty="0">
                <a:latin typeface="Times New Roman" panose="02020603050405020304" pitchFamily="18" charset="0"/>
                <a:cs typeface="Times New Roman" panose="02020603050405020304" pitchFamily="18" charset="0"/>
              </a:rPr>
              <a:t>   /(General AI- </a:t>
            </a:r>
            <a:r>
              <a:rPr lang="ar-JO" sz="2200" dirty="0">
                <a:latin typeface="Times New Roman" panose="02020603050405020304" pitchFamily="18" charset="0"/>
                <a:cs typeface="Times New Roman" panose="02020603050405020304" pitchFamily="18" charset="0"/>
              </a:rPr>
              <a:t>(فائق </a:t>
            </a:r>
            <a:r>
              <a:rPr lang="en-US" sz="2200" dirty="0">
                <a:latin typeface="Times New Roman" panose="02020603050405020304" pitchFamily="18" charset="0"/>
                <a:cs typeface="Times New Roman" panose="02020603050405020304" pitchFamily="18" charset="0"/>
              </a:rPr>
              <a:t>Super AI-</a:t>
            </a:r>
            <a:r>
              <a:rPr lang="ar-JO" sz="2200" dirty="0">
                <a:latin typeface="Times New Roman" panose="02020603050405020304" pitchFamily="18" charset="0"/>
                <a:cs typeface="Times New Roman" panose="02020603050405020304" pitchFamily="18" charset="0"/>
              </a:rPr>
              <a:t>) :</a:t>
            </a:r>
          </a:p>
        </p:txBody>
      </p:sp>
      <p:graphicFrame>
        <p:nvGraphicFramePr>
          <p:cNvPr id="5" name="Table 4">
            <a:extLst>
              <a:ext uri="{FF2B5EF4-FFF2-40B4-BE49-F238E27FC236}">
                <a16:creationId xmlns:a16="http://schemas.microsoft.com/office/drawing/2014/main" id="{3331BDE3-7AF1-092D-3050-25DD0D383700}"/>
              </a:ext>
            </a:extLst>
          </p:cNvPr>
          <p:cNvGraphicFramePr>
            <a:graphicFrameLocks noGrp="1"/>
          </p:cNvGraphicFramePr>
          <p:nvPr>
            <p:extLst>
              <p:ext uri="{D42A27DB-BD31-4B8C-83A1-F6EECF244321}">
                <p14:modId xmlns:p14="http://schemas.microsoft.com/office/powerpoint/2010/main" val="2444002023"/>
              </p:ext>
            </p:extLst>
          </p:nvPr>
        </p:nvGraphicFramePr>
        <p:xfrm>
          <a:off x="227000" y="1488242"/>
          <a:ext cx="11432767" cy="5110361"/>
        </p:xfrm>
        <a:graphic>
          <a:graphicData uri="http://schemas.openxmlformats.org/drawingml/2006/table">
            <a:tbl>
              <a:tblPr rtl="1">
                <a:tableStyleId>{5940675A-B579-460E-94D1-54222C63F5DA}</a:tableStyleId>
              </a:tblPr>
              <a:tblGrid>
                <a:gridCol w="6298010">
                  <a:extLst>
                    <a:ext uri="{9D8B030D-6E8A-4147-A177-3AD203B41FA5}">
                      <a16:colId xmlns:a16="http://schemas.microsoft.com/office/drawing/2014/main" val="3409146571"/>
                    </a:ext>
                  </a:extLst>
                </a:gridCol>
                <a:gridCol w="5134757">
                  <a:extLst>
                    <a:ext uri="{9D8B030D-6E8A-4147-A177-3AD203B41FA5}">
                      <a16:colId xmlns:a16="http://schemas.microsoft.com/office/drawing/2014/main" val="3975617405"/>
                    </a:ext>
                  </a:extLst>
                </a:gridCol>
              </a:tblGrid>
              <a:tr h="365423">
                <a:tc>
                  <a:txBody>
                    <a:bodyPr/>
                    <a:lstStyle/>
                    <a:p>
                      <a:pPr algn="r" rtl="1">
                        <a:buNone/>
                      </a:pPr>
                      <a:r>
                        <a:rPr lang="ar-JO" sz="2400" dirty="0">
                          <a:solidFill>
                            <a:srgbClr val="C00000"/>
                          </a:solidFill>
                          <a:latin typeface="Times New Roman" panose="02020603050405020304" pitchFamily="18" charset="0"/>
                          <a:cs typeface="Times New Roman" panose="02020603050405020304" pitchFamily="18" charset="0"/>
                        </a:rPr>
                        <a:t>المثال</a:t>
                      </a:r>
                    </a:p>
                  </a:txBody>
                  <a:tcPr marL="85472" marR="85472" marT="42736" marB="42736" anchor="ctr"/>
                </a:tc>
                <a:tc>
                  <a:txBody>
                    <a:bodyPr/>
                    <a:lstStyle/>
                    <a:p>
                      <a:pPr algn="r" rtl="1">
                        <a:buNone/>
                      </a:pPr>
                      <a:r>
                        <a:rPr lang="ar-JO" sz="2400" dirty="0">
                          <a:solidFill>
                            <a:srgbClr val="C00000"/>
                          </a:solidFill>
                          <a:latin typeface="Times New Roman" panose="02020603050405020304" pitchFamily="18" charset="0"/>
                          <a:cs typeface="Times New Roman" panose="02020603050405020304" pitchFamily="18" charset="0"/>
                        </a:rPr>
                        <a:t>نوع الذكاء الاصطناعي</a:t>
                      </a:r>
                    </a:p>
                  </a:txBody>
                  <a:tcPr marL="85472" marR="85472" marT="42736" marB="42736" anchor="ctr"/>
                </a:tc>
                <a:extLst>
                  <a:ext uri="{0D108BD9-81ED-4DB2-BD59-A6C34878D82A}">
                    <a16:rowId xmlns:a16="http://schemas.microsoft.com/office/drawing/2014/main" val="159470266"/>
                  </a:ext>
                </a:extLst>
              </a:tr>
              <a:tr h="365423">
                <a:tc>
                  <a:txBody>
                    <a:bodyPr/>
                    <a:lstStyle/>
                    <a:p>
                      <a:pPr algn="r" rtl="1">
                        <a:buNone/>
                      </a:pPr>
                      <a:r>
                        <a:rPr lang="ar-JO" sz="2200" dirty="0">
                          <a:latin typeface="Times New Roman" panose="02020603050405020304" pitchFamily="18" charset="0"/>
                          <a:cs typeface="Times New Roman" panose="02020603050405020304" pitchFamily="18" charset="0"/>
                        </a:rPr>
                        <a:t>نظام التعرّف على الوجوه</a:t>
                      </a:r>
                    </a:p>
                  </a:txBody>
                  <a:tcPr marL="85472" marR="85472" marT="42736" marB="42736" anchor="ctr"/>
                </a:tc>
                <a:tc>
                  <a:txBody>
                    <a:bodyPr/>
                    <a:lstStyle/>
                    <a:p>
                      <a:pPr algn="r" rtl="1">
                        <a:lnSpc>
                          <a:spcPct val="115000"/>
                        </a:lnSpc>
                        <a:spcAft>
                          <a:spcPts val="800"/>
                        </a:spcAft>
                        <a:buNone/>
                      </a:pPr>
                      <a:r>
                        <a:rPr lang="ar-JO" sz="20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ضيق </a:t>
                      </a:r>
                      <a:r>
                        <a:rPr lang="en-US" sz="20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(Narrow AI)</a:t>
                      </a:r>
                    </a:p>
                  </a:txBody>
                  <a:tcPr marL="85725" marR="85725" marT="42545" marB="42545" anchor="ctr"/>
                </a:tc>
                <a:extLst>
                  <a:ext uri="{0D108BD9-81ED-4DB2-BD59-A6C34878D82A}">
                    <a16:rowId xmlns:a16="http://schemas.microsoft.com/office/drawing/2014/main" val="2948288229"/>
                  </a:ext>
                </a:extLst>
              </a:tr>
              <a:tr h="365423">
                <a:tc>
                  <a:txBody>
                    <a:bodyPr/>
                    <a:lstStyle/>
                    <a:p>
                      <a:pPr algn="r" rtl="1">
                        <a:buNone/>
                      </a:pPr>
                      <a:r>
                        <a:rPr lang="ar-JO" sz="2200">
                          <a:latin typeface="Times New Roman" panose="02020603050405020304" pitchFamily="18" charset="0"/>
                          <a:cs typeface="Times New Roman" panose="02020603050405020304" pitchFamily="18" charset="0"/>
                        </a:rPr>
                        <a:t>السيارة الذاتية القيادة</a:t>
                      </a:r>
                    </a:p>
                  </a:txBody>
                  <a:tcPr marL="85472" marR="85472" marT="42736" marB="42736" anchor="ctr"/>
                </a:tc>
                <a:tc>
                  <a:txBody>
                    <a:bodyPr/>
                    <a:lstStyle/>
                    <a:p>
                      <a:pPr algn="r" rtl="1">
                        <a:lnSpc>
                          <a:spcPct val="115000"/>
                        </a:lnSpc>
                        <a:spcAft>
                          <a:spcPts val="800"/>
                        </a:spcAft>
                        <a:buNone/>
                      </a:pPr>
                      <a:r>
                        <a:rPr lang="ar-JO" sz="2000" kern="10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ضيق </a:t>
                      </a:r>
                      <a:r>
                        <a:rPr lang="en-US" sz="2000" kern="10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(Narrow AI)</a:t>
                      </a:r>
                    </a:p>
                  </a:txBody>
                  <a:tcPr marL="85725" marR="85725" marT="42545" marB="42545" anchor="ctr"/>
                </a:tc>
                <a:extLst>
                  <a:ext uri="{0D108BD9-81ED-4DB2-BD59-A6C34878D82A}">
                    <a16:rowId xmlns:a16="http://schemas.microsoft.com/office/drawing/2014/main" val="2102114644"/>
                  </a:ext>
                </a:extLst>
              </a:tr>
              <a:tr h="365423">
                <a:tc>
                  <a:txBody>
                    <a:bodyPr/>
                    <a:lstStyle/>
                    <a:p>
                      <a:pPr algn="r" rtl="1">
                        <a:buNone/>
                      </a:pPr>
                      <a:r>
                        <a:rPr lang="ar-JO" sz="2200" dirty="0">
                          <a:latin typeface="Times New Roman" panose="02020603050405020304" pitchFamily="18" charset="0"/>
                          <a:cs typeface="Times New Roman" panose="02020603050405020304" pitchFamily="18" charset="0"/>
                        </a:rPr>
                        <a:t>روبوت يفكر ويبدع مثل الإنسان</a:t>
                      </a:r>
                    </a:p>
                  </a:txBody>
                  <a:tcPr marL="85472" marR="85472" marT="42736" marB="42736" anchor="ctr"/>
                </a:tc>
                <a:tc>
                  <a:txBody>
                    <a:bodyPr/>
                    <a:lstStyle/>
                    <a:p>
                      <a:pPr algn="r" rtl="1">
                        <a:lnSpc>
                          <a:spcPct val="115000"/>
                        </a:lnSpc>
                        <a:spcAft>
                          <a:spcPts val="800"/>
                        </a:spcAft>
                        <a:buNone/>
                      </a:pPr>
                      <a:r>
                        <a:rPr lang="ar-JO" sz="2000" kern="10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عام </a:t>
                      </a:r>
                      <a:r>
                        <a:rPr lang="en-US" sz="2000" kern="10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(General AI)</a:t>
                      </a:r>
                    </a:p>
                  </a:txBody>
                  <a:tcPr marL="85725" marR="85725" marT="42545" marB="42545" anchor="ctr"/>
                </a:tc>
                <a:extLst>
                  <a:ext uri="{0D108BD9-81ED-4DB2-BD59-A6C34878D82A}">
                    <a16:rowId xmlns:a16="http://schemas.microsoft.com/office/drawing/2014/main" val="3880709543"/>
                  </a:ext>
                </a:extLst>
              </a:tr>
              <a:tr h="365423">
                <a:tc>
                  <a:txBody>
                    <a:bodyPr/>
                    <a:lstStyle/>
                    <a:p>
                      <a:pPr algn="r" rtl="1">
                        <a:buNone/>
                      </a:pPr>
                      <a:r>
                        <a:rPr lang="ar-JO" sz="2200" dirty="0">
                          <a:latin typeface="Times New Roman" panose="02020603050405020304" pitchFamily="18" charset="0"/>
                          <a:cs typeface="Times New Roman" panose="02020603050405020304" pitchFamily="18" charset="0"/>
                        </a:rPr>
                        <a:t>برنامج الترجمة الفورية</a:t>
                      </a:r>
                    </a:p>
                  </a:txBody>
                  <a:tcPr marL="85472" marR="85472" marT="42736" marB="42736" anchor="ctr"/>
                </a:tc>
                <a:tc>
                  <a:txBody>
                    <a:bodyPr/>
                    <a:lstStyle/>
                    <a:p>
                      <a:pPr algn="r" rtl="1">
                        <a:lnSpc>
                          <a:spcPct val="115000"/>
                        </a:lnSpc>
                        <a:spcAft>
                          <a:spcPts val="800"/>
                        </a:spcAft>
                        <a:buNone/>
                      </a:pPr>
                      <a:r>
                        <a:rPr lang="ar-JO" sz="2000" kern="10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ضيق </a:t>
                      </a:r>
                      <a:r>
                        <a:rPr lang="en-US" sz="2000" kern="10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(Narrow AI)</a:t>
                      </a:r>
                    </a:p>
                  </a:txBody>
                  <a:tcPr marL="85725" marR="85725" marT="42545" marB="42545" anchor="ctr"/>
                </a:tc>
                <a:extLst>
                  <a:ext uri="{0D108BD9-81ED-4DB2-BD59-A6C34878D82A}">
                    <a16:rowId xmlns:a16="http://schemas.microsoft.com/office/drawing/2014/main" val="1279982255"/>
                  </a:ext>
                </a:extLst>
              </a:tr>
              <a:tr h="365423">
                <a:tc>
                  <a:txBody>
                    <a:bodyPr/>
                    <a:lstStyle/>
                    <a:p>
                      <a:pPr algn="r" rtl="1">
                        <a:buNone/>
                      </a:pPr>
                      <a:r>
                        <a:rPr lang="ar-JO" sz="2200" dirty="0">
                          <a:latin typeface="Times New Roman" panose="02020603050405020304" pitchFamily="18" charset="0"/>
                          <a:cs typeface="Times New Roman" panose="02020603050405020304" pitchFamily="18" charset="0"/>
                        </a:rPr>
                        <a:t>نظام يبتكر أبحاث جديدة</a:t>
                      </a:r>
                    </a:p>
                  </a:txBody>
                  <a:tcPr marL="85472" marR="85472" marT="42736" marB="42736" anchor="ctr"/>
                </a:tc>
                <a:tc>
                  <a:txBody>
                    <a:bodyPr/>
                    <a:lstStyle/>
                    <a:p>
                      <a:pPr algn="r" rtl="1">
                        <a:lnSpc>
                          <a:spcPct val="115000"/>
                        </a:lnSpc>
                        <a:spcAft>
                          <a:spcPts val="800"/>
                        </a:spcAft>
                        <a:buNone/>
                      </a:pPr>
                      <a:r>
                        <a:rPr lang="ar-JO" sz="2000" kern="10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فائق (</a:t>
                      </a:r>
                      <a:r>
                        <a:rPr lang="en-US" sz="2000" kern="10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(Super AI</a:t>
                      </a:r>
                    </a:p>
                  </a:txBody>
                  <a:tcPr marL="85725" marR="85725" marT="42545" marB="42545" anchor="ctr"/>
                </a:tc>
                <a:extLst>
                  <a:ext uri="{0D108BD9-81ED-4DB2-BD59-A6C34878D82A}">
                    <a16:rowId xmlns:a16="http://schemas.microsoft.com/office/drawing/2014/main" val="1497007679"/>
                  </a:ext>
                </a:extLst>
              </a:tr>
              <a:tr h="365423">
                <a:tc>
                  <a:txBody>
                    <a:bodyPr/>
                    <a:lstStyle/>
                    <a:p>
                      <a:pPr algn="r" rtl="1">
                        <a:buNone/>
                      </a:pPr>
                      <a:r>
                        <a:rPr lang="ar-JO" sz="2200">
                          <a:latin typeface="Times New Roman" panose="02020603050405020304" pitchFamily="18" charset="0"/>
                          <a:cs typeface="Times New Roman" panose="02020603050405020304" pitchFamily="18" charset="0"/>
                        </a:rPr>
                        <a:t>المساعد الصوتي</a:t>
                      </a:r>
                    </a:p>
                  </a:txBody>
                  <a:tcPr marL="85472" marR="85472" marT="42736" marB="42736" anchor="ctr"/>
                </a:tc>
                <a:tc>
                  <a:txBody>
                    <a:bodyPr/>
                    <a:lstStyle/>
                    <a:p>
                      <a:pPr algn="r" rtl="1">
                        <a:lnSpc>
                          <a:spcPct val="115000"/>
                        </a:lnSpc>
                        <a:spcAft>
                          <a:spcPts val="800"/>
                        </a:spcAft>
                        <a:buNone/>
                      </a:pPr>
                      <a:r>
                        <a:rPr lang="ar-JO" sz="2000" kern="10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ضيق (</a:t>
                      </a:r>
                      <a:r>
                        <a:rPr lang="en-US" sz="2000" kern="10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(Narrow AI</a:t>
                      </a:r>
                    </a:p>
                  </a:txBody>
                  <a:tcPr marL="85725" marR="85725" marT="42545" marB="42545" anchor="ctr"/>
                </a:tc>
                <a:extLst>
                  <a:ext uri="{0D108BD9-81ED-4DB2-BD59-A6C34878D82A}">
                    <a16:rowId xmlns:a16="http://schemas.microsoft.com/office/drawing/2014/main" val="677203564"/>
                  </a:ext>
                </a:extLst>
              </a:tr>
              <a:tr h="365423">
                <a:tc>
                  <a:txBody>
                    <a:bodyPr/>
                    <a:lstStyle/>
                    <a:p>
                      <a:pPr algn="r" rtl="1">
                        <a:buNone/>
                      </a:pPr>
                      <a:r>
                        <a:rPr lang="ar-JO" sz="2200">
                          <a:latin typeface="Times New Roman" panose="02020603050405020304" pitchFamily="18" charset="0"/>
                          <a:cs typeface="Times New Roman" panose="02020603050405020304" pitchFamily="18" charset="0"/>
                        </a:rPr>
                        <a:t>نظام تشخيص طبي بالصور</a:t>
                      </a:r>
                    </a:p>
                  </a:txBody>
                  <a:tcPr marL="85472" marR="85472" marT="42736" marB="42736" anchor="ctr"/>
                </a:tc>
                <a:tc>
                  <a:txBody>
                    <a:bodyPr/>
                    <a:lstStyle/>
                    <a:p>
                      <a:pPr algn="r" rtl="1">
                        <a:lnSpc>
                          <a:spcPct val="115000"/>
                        </a:lnSpc>
                        <a:spcAft>
                          <a:spcPts val="800"/>
                        </a:spcAft>
                        <a:buNone/>
                      </a:pPr>
                      <a:r>
                        <a:rPr lang="ar-JO" sz="2000" kern="10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ضيق (</a:t>
                      </a:r>
                      <a:r>
                        <a:rPr lang="en-US" sz="2000" kern="10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(Narrow AI</a:t>
                      </a:r>
                    </a:p>
                  </a:txBody>
                  <a:tcPr marL="85725" marR="85725" marT="42545" marB="42545" anchor="ctr"/>
                </a:tc>
                <a:extLst>
                  <a:ext uri="{0D108BD9-81ED-4DB2-BD59-A6C34878D82A}">
                    <a16:rowId xmlns:a16="http://schemas.microsoft.com/office/drawing/2014/main" val="964646195"/>
                  </a:ext>
                </a:extLst>
              </a:tr>
              <a:tr h="661628">
                <a:tc>
                  <a:txBody>
                    <a:bodyPr/>
                    <a:lstStyle/>
                    <a:p>
                      <a:pPr algn="r" rtl="1">
                        <a:buNone/>
                      </a:pPr>
                      <a:r>
                        <a:rPr lang="ar-JO" sz="2200" dirty="0">
                          <a:latin typeface="Times New Roman" panose="02020603050405020304" pitchFamily="18" charset="0"/>
                          <a:cs typeface="Times New Roman" panose="02020603050405020304" pitchFamily="18" charset="0"/>
                        </a:rPr>
                        <a:t>مساعد ذكي يستطيع حل أي مشكلة منطقية أو اجتماعية بنفس طريقة الإنسان</a:t>
                      </a:r>
                    </a:p>
                  </a:txBody>
                  <a:tcPr marL="85472" marR="85472" marT="42736" marB="42736" anchor="ctr"/>
                </a:tc>
                <a:tc>
                  <a:txBody>
                    <a:bodyPr/>
                    <a:lstStyle/>
                    <a:p>
                      <a:pPr algn="r" rtl="1">
                        <a:lnSpc>
                          <a:spcPct val="115000"/>
                        </a:lnSpc>
                        <a:spcAft>
                          <a:spcPts val="800"/>
                        </a:spcAft>
                        <a:buNone/>
                      </a:pPr>
                      <a:r>
                        <a:rPr lang="ar-JO" sz="2000" kern="10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عام </a:t>
                      </a:r>
                      <a:r>
                        <a:rPr lang="en-US" sz="2000" kern="10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(General AI)</a:t>
                      </a:r>
                    </a:p>
                  </a:txBody>
                  <a:tcPr marL="85725" marR="85725" marT="42545" marB="42545" anchor="ctr"/>
                </a:tc>
                <a:extLst>
                  <a:ext uri="{0D108BD9-81ED-4DB2-BD59-A6C34878D82A}">
                    <a16:rowId xmlns:a16="http://schemas.microsoft.com/office/drawing/2014/main" val="172234229"/>
                  </a:ext>
                </a:extLst>
              </a:tr>
              <a:tr h="957833">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2200" dirty="0">
                          <a:latin typeface="Times New Roman" panose="02020603050405020304" pitchFamily="18" charset="0"/>
                          <a:cs typeface="Times New Roman" panose="02020603050405020304" pitchFamily="18" charset="0"/>
                        </a:rPr>
                        <a:t>روبوت قادر على إكتشاف علاج لأمراض لم يستطع الإنسان إكتشافها</a:t>
                      </a:r>
                    </a:p>
                    <a:p>
                      <a:pPr algn="r" rtl="1">
                        <a:buNone/>
                      </a:pPr>
                      <a:endParaRPr lang="ar-JO" sz="2200" dirty="0">
                        <a:latin typeface="Times New Roman" panose="02020603050405020304" pitchFamily="18" charset="0"/>
                        <a:cs typeface="Times New Roman" panose="02020603050405020304" pitchFamily="18" charset="0"/>
                      </a:endParaRPr>
                    </a:p>
                  </a:txBody>
                  <a:tcPr marL="85472" marR="85472" marT="42736" marB="42736" anchor="ctr"/>
                </a:tc>
                <a:tc>
                  <a:txBody>
                    <a:bodyPr/>
                    <a:lstStyle/>
                    <a:p>
                      <a:pPr algn="r" rtl="1">
                        <a:lnSpc>
                          <a:spcPct val="115000"/>
                        </a:lnSpc>
                        <a:spcAft>
                          <a:spcPts val="800"/>
                        </a:spcAft>
                        <a:buNone/>
                      </a:pPr>
                      <a:r>
                        <a:rPr lang="ar-JO" sz="20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فائق </a:t>
                      </a:r>
                      <a:r>
                        <a:rPr lang="en-US" sz="20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(Super AI)</a:t>
                      </a:r>
                    </a:p>
                  </a:txBody>
                  <a:tcPr marL="85725" marR="85725" marT="42545" marB="42545" anchor="ctr"/>
                </a:tc>
                <a:extLst>
                  <a:ext uri="{0D108BD9-81ED-4DB2-BD59-A6C34878D82A}">
                    <a16:rowId xmlns:a16="http://schemas.microsoft.com/office/drawing/2014/main" val="2732610845"/>
                  </a:ext>
                </a:extLst>
              </a:tr>
            </a:tbl>
          </a:graphicData>
        </a:graphic>
      </p:graphicFrame>
      <p:sp>
        <p:nvSpPr>
          <p:cNvPr id="3" name="Footer Placeholder 2">
            <a:extLst>
              <a:ext uri="{FF2B5EF4-FFF2-40B4-BE49-F238E27FC236}">
                <a16:creationId xmlns:a16="http://schemas.microsoft.com/office/drawing/2014/main" id="{B539AB35-0F7F-2884-AD68-3438B79D07F0}"/>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2918399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97B4D3-0DF8-0470-A97F-F695950B9354}"/>
              </a:ext>
            </a:extLst>
          </p:cNvPr>
          <p:cNvSpPr>
            <a:spLocks noGrp="1"/>
          </p:cNvSpPr>
          <p:nvPr>
            <p:ph type="sldNum" sz="quarter" idx="12"/>
          </p:nvPr>
        </p:nvSpPr>
        <p:spPr/>
        <p:txBody>
          <a:bodyPr/>
          <a:lstStyle/>
          <a:p>
            <a:fld id="{3A98EE3D-8CD1-4C3F-BD1C-C98C9596463C}" type="slidenum">
              <a:rPr lang="en-US" smtClean="0"/>
              <a:t>24</a:t>
            </a:fld>
            <a:endParaRPr lang="en-US" dirty="0"/>
          </a:p>
        </p:txBody>
      </p:sp>
      <p:graphicFrame>
        <p:nvGraphicFramePr>
          <p:cNvPr id="6" name="Table 5">
            <a:extLst>
              <a:ext uri="{FF2B5EF4-FFF2-40B4-BE49-F238E27FC236}">
                <a16:creationId xmlns:a16="http://schemas.microsoft.com/office/drawing/2014/main" id="{AFABEA3D-B3F4-0B15-0F63-035B98123B84}"/>
              </a:ext>
            </a:extLst>
          </p:cNvPr>
          <p:cNvGraphicFramePr>
            <a:graphicFrameLocks noGrp="1"/>
          </p:cNvGraphicFramePr>
          <p:nvPr>
            <p:extLst>
              <p:ext uri="{D42A27DB-BD31-4B8C-83A1-F6EECF244321}">
                <p14:modId xmlns:p14="http://schemas.microsoft.com/office/powerpoint/2010/main" val="1494235016"/>
              </p:ext>
            </p:extLst>
          </p:nvPr>
        </p:nvGraphicFramePr>
        <p:xfrm>
          <a:off x="1422400" y="1964862"/>
          <a:ext cx="9822544" cy="3949490"/>
        </p:xfrm>
        <a:graphic>
          <a:graphicData uri="http://schemas.openxmlformats.org/drawingml/2006/table">
            <a:tbl>
              <a:tblPr rtl="1">
                <a:tableStyleId>{5940675A-B579-460E-94D1-54222C63F5DA}</a:tableStyleId>
              </a:tblPr>
              <a:tblGrid>
                <a:gridCol w="2531431">
                  <a:extLst>
                    <a:ext uri="{9D8B030D-6E8A-4147-A177-3AD203B41FA5}">
                      <a16:colId xmlns:a16="http://schemas.microsoft.com/office/drawing/2014/main" val="1702023217"/>
                    </a:ext>
                  </a:extLst>
                </a:gridCol>
                <a:gridCol w="4279771">
                  <a:extLst>
                    <a:ext uri="{9D8B030D-6E8A-4147-A177-3AD203B41FA5}">
                      <a16:colId xmlns:a16="http://schemas.microsoft.com/office/drawing/2014/main" val="1780654877"/>
                    </a:ext>
                  </a:extLst>
                </a:gridCol>
                <a:gridCol w="3011342">
                  <a:extLst>
                    <a:ext uri="{9D8B030D-6E8A-4147-A177-3AD203B41FA5}">
                      <a16:colId xmlns:a16="http://schemas.microsoft.com/office/drawing/2014/main" val="2845584218"/>
                    </a:ext>
                  </a:extLst>
                </a:gridCol>
              </a:tblGrid>
              <a:tr h="283833">
                <a:tc>
                  <a:txBody>
                    <a:bodyPr/>
                    <a:lstStyle/>
                    <a:p>
                      <a:pPr algn="ctr">
                        <a:buNone/>
                      </a:pPr>
                      <a:r>
                        <a:rPr lang="ar-JO" sz="2000" b="0">
                          <a:solidFill>
                            <a:srgbClr val="C00000"/>
                          </a:solidFill>
                        </a:rPr>
                        <a:t>النوع</a:t>
                      </a:r>
                    </a:p>
                  </a:txBody>
                  <a:tcPr marL="70958" marR="70958" marT="35479" marB="35479" anchor="ctr">
                    <a:solidFill>
                      <a:schemeClr val="tx2">
                        <a:lumMod val="10000"/>
                        <a:lumOff val="90000"/>
                      </a:schemeClr>
                    </a:solidFill>
                  </a:tcPr>
                </a:tc>
                <a:tc>
                  <a:txBody>
                    <a:bodyPr/>
                    <a:lstStyle/>
                    <a:p>
                      <a:pPr algn="r">
                        <a:buNone/>
                      </a:pPr>
                      <a:r>
                        <a:rPr lang="ar-JO" sz="2000"/>
                        <a:t>الوصف</a:t>
                      </a:r>
                    </a:p>
                  </a:txBody>
                  <a:tcPr marL="70958" marR="70958" marT="35479" marB="35479" anchor="ctr">
                    <a:solidFill>
                      <a:schemeClr val="tx2">
                        <a:lumMod val="10000"/>
                        <a:lumOff val="90000"/>
                      </a:schemeClr>
                    </a:solidFill>
                  </a:tcPr>
                </a:tc>
                <a:tc>
                  <a:txBody>
                    <a:bodyPr/>
                    <a:lstStyle/>
                    <a:p>
                      <a:pPr algn="r">
                        <a:buNone/>
                      </a:pPr>
                      <a:r>
                        <a:rPr lang="ar-JO" sz="2000" dirty="0"/>
                        <a:t>أمثلة / ملاحظات</a:t>
                      </a:r>
                    </a:p>
                  </a:txBody>
                  <a:tcPr marL="70958" marR="70958" marT="35479" marB="35479" anchor="ctr">
                    <a:solidFill>
                      <a:schemeClr val="tx2">
                        <a:lumMod val="10000"/>
                        <a:lumOff val="90000"/>
                      </a:schemeClr>
                    </a:solidFill>
                  </a:tcPr>
                </a:tc>
                <a:extLst>
                  <a:ext uri="{0D108BD9-81ED-4DB2-BD59-A6C34878D82A}">
                    <a16:rowId xmlns:a16="http://schemas.microsoft.com/office/drawing/2014/main" val="2699094034"/>
                  </a:ext>
                </a:extLst>
              </a:tr>
              <a:tr h="496708">
                <a:tc>
                  <a:txBody>
                    <a:bodyPr/>
                    <a:lstStyle/>
                    <a:p>
                      <a:pPr algn="ctr">
                        <a:buNone/>
                      </a:pPr>
                      <a:r>
                        <a:rPr lang="ar-JO" sz="2000" b="0" dirty="0">
                          <a:solidFill>
                            <a:srgbClr val="C00000"/>
                          </a:solidFill>
                        </a:rPr>
                        <a:t>الآلات التفاعلية</a:t>
                      </a:r>
                      <a:endParaRPr lang="en-US" sz="2000" b="0" dirty="0">
                        <a:solidFill>
                          <a:srgbClr val="C00000"/>
                        </a:solidFill>
                      </a:endParaRPr>
                    </a:p>
                  </a:txBody>
                  <a:tcPr marL="70958" marR="70958" marT="35479" marB="35479" anchor="ctr">
                    <a:solidFill>
                      <a:schemeClr val="tx2">
                        <a:lumMod val="10000"/>
                        <a:lumOff val="90000"/>
                      </a:schemeClr>
                    </a:solidFill>
                  </a:tcPr>
                </a:tc>
                <a:tc>
                  <a:txBody>
                    <a:bodyPr/>
                    <a:lstStyle/>
                    <a:p>
                      <a:pPr algn="r">
                        <a:buNone/>
                      </a:pPr>
                      <a:r>
                        <a:rPr lang="ar-JO" sz="2000"/>
                        <a:t>يتفاعل مع الموقف دون ذاكرة أو تعلم من الماضي</a:t>
                      </a:r>
                    </a:p>
                  </a:txBody>
                  <a:tcPr marL="70958" marR="70958" marT="35479" marB="35479" anchor="ctr">
                    <a:solidFill>
                      <a:schemeClr val="tx2">
                        <a:lumMod val="10000"/>
                        <a:lumOff val="90000"/>
                      </a:schemeClr>
                    </a:solidFill>
                  </a:tcPr>
                </a:tc>
                <a:tc>
                  <a:txBody>
                    <a:bodyPr/>
                    <a:lstStyle/>
                    <a:p>
                      <a:pPr algn="r">
                        <a:buNone/>
                      </a:pPr>
                      <a:r>
                        <a:rPr lang="en-US" sz="2000" dirty="0">
                          <a:latin typeface="Times New Roman" panose="02020603050405020304" pitchFamily="18" charset="0"/>
                          <a:cs typeface="Times New Roman" panose="02020603050405020304" pitchFamily="18" charset="0"/>
                        </a:rPr>
                        <a:t>IBM Deep Blue </a:t>
                      </a:r>
                      <a:r>
                        <a:rPr lang="ar-JO" sz="2000" dirty="0">
                          <a:latin typeface="Times New Roman" panose="02020603050405020304" pitchFamily="18" charset="0"/>
                          <a:cs typeface="Times New Roman" panose="02020603050405020304" pitchFamily="18" charset="0"/>
                        </a:rPr>
                        <a:t>برنامج شطرنج،لا يحتفظ ببيانات من الألعاب السابقة</a:t>
                      </a:r>
                    </a:p>
                  </a:txBody>
                  <a:tcPr marL="70958" marR="70958" marT="35479" marB="35479" anchor="ctr">
                    <a:solidFill>
                      <a:schemeClr val="tx2">
                        <a:lumMod val="10000"/>
                        <a:lumOff val="90000"/>
                      </a:schemeClr>
                    </a:solidFill>
                  </a:tcPr>
                </a:tc>
                <a:extLst>
                  <a:ext uri="{0D108BD9-81ED-4DB2-BD59-A6C34878D82A}">
                    <a16:rowId xmlns:a16="http://schemas.microsoft.com/office/drawing/2014/main" val="353738567"/>
                  </a:ext>
                </a:extLst>
              </a:tr>
              <a:tr h="496708">
                <a:tc>
                  <a:txBody>
                    <a:bodyPr/>
                    <a:lstStyle/>
                    <a:p>
                      <a:pPr algn="ctr">
                        <a:buNone/>
                      </a:pPr>
                      <a:r>
                        <a:rPr lang="ar-JO" sz="2000" b="0" dirty="0">
                          <a:solidFill>
                            <a:srgbClr val="C00000"/>
                          </a:solidFill>
                        </a:rPr>
                        <a:t>الذكاء ذو الذاكرة المحدودة</a:t>
                      </a:r>
                      <a:endParaRPr lang="en-US" sz="2000" b="0" dirty="0">
                        <a:solidFill>
                          <a:srgbClr val="C00000"/>
                        </a:solidFill>
                      </a:endParaRPr>
                    </a:p>
                  </a:txBody>
                  <a:tcPr marL="70958" marR="70958" marT="35479" marB="35479" anchor="ctr">
                    <a:solidFill>
                      <a:schemeClr val="tx2">
                        <a:lumMod val="10000"/>
                        <a:lumOff val="90000"/>
                      </a:schemeClr>
                    </a:solidFill>
                  </a:tcPr>
                </a:tc>
                <a:tc>
                  <a:txBody>
                    <a:bodyPr/>
                    <a:lstStyle/>
                    <a:p>
                      <a:pPr algn="r">
                        <a:buNone/>
                      </a:pPr>
                      <a:r>
                        <a:rPr lang="ar-JO" sz="2000" dirty="0"/>
                        <a:t>يتعلم من البيانات السابقة</a:t>
                      </a:r>
                      <a:r>
                        <a:rPr lang="en-AE" sz="2000" dirty="0"/>
                        <a:t> </a:t>
                      </a:r>
                      <a:r>
                        <a:rPr lang="ar-JO" sz="2000" dirty="0"/>
                        <a:t>القصيرة المدى لتحسين الأداء</a:t>
                      </a:r>
                    </a:p>
                  </a:txBody>
                  <a:tcPr marL="70958" marR="70958" marT="35479" marB="35479" anchor="ctr">
                    <a:solidFill>
                      <a:schemeClr val="tx2">
                        <a:lumMod val="10000"/>
                        <a:lumOff val="90000"/>
                      </a:schemeClr>
                    </a:solidFill>
                  </a:tcPr>
                </a:tc>
                <a:tc>
                  <a:txBody>
                    <a:bodyPr/>
                    <a:lstStyle/>
                    <a:p>
                      <a:pPr marL="342900" indent="-342900" algn="r" rtl="1">
                        <a:buFont typeface="Arial" panose="020B0604020202020204" pitchFamily="34" charset="0"/>
                        <a:buChar char="•"/>
                      </a:pPr>
                      <a:r>
                        <a:rPr lang="ar-JO" sz="2000" dirty="0"/>
                        <a:t>السيارات ذاتية القيادة،تعتمد على الكاميرات والرادارات السابقة</a:t>
                      </a:r>
                    </a:p>
                    <a:p>
                      <a:pPr marL="342900" indent="-342900" algn="r" rtl="1">
                        <a:buFont typeface="Arial" panose="020B0604020202020204" pitchFamily="34" charset="0"/>
                        <a:buChar char="•"/>
                      </a:pPr>
                      <a:endParaRPr lang="ar-JO" sz="2000" dirty="0"/>
                    </a:p>
                    <a:p>
                      <a:pPr marL="342900" indent="-342900" algn="r" rtl="1">
                        <a:buFont typeface="Arial" panose="020B0604020202020204" pitchFamily="34" charset="0"/>
                        <a:buChar char="•"/>
                      </a:pPr>
                      <a:r>
                        <a:rPr lang="ar-JO" sz="2000" dirty="0"/>
                        <a:t>أنظمة التوصية </a:t>
                      </a:r>
                    </a:p>
                  </a:txBody>
                  <a:tcPr marL="70958" marR="70958" marT="35479" marB="35479" anchor="ctr">
                    <a:solidFill>
                      <a:schemeClr val="tx2">
                        <a:lumMod val="10000"/>
                        <a:lumOff val="90000"/>
                      </a:schemeClr>
                    </a:solidFill>
                  </a:tcPr>
                </a:tc>
                <a:extLst>
                  <a:ext uri="{0D108BD9-81ED-4DB2-BD59-A6C34878D82A}">
                    <a16:rowId xmlns:a16="http://schemas.microsoft.com/office/drawing/2014/main" val="2010591428"/>
                  </a:ext>
                </a:extLst>
              </a:tr>
              <a:tr h="496708">
                <a:tc>
                  <a:txBody>
                    <a:bodyPr/>
                    <a:lstStyle/>
                    <a:p>
                      <a:pPr algn="ctr">
                        <a:buNone/>
                      </a:pPr>
                      <a:r>
                        <a:rPr lang="ar-JO" sz="2000" b="0" dirty="0">
                          <a:solidFill>
                            <a:srgbClr val="C00000"/>
                          </a:solidFill>
                        </a:rPr>
                        <a:t>نظرية العقل</a:t>
                      </a:r>
                      <a:endParaRPr lang="en-US" sz="2000" b="0" dirty="0">
                        <a:solidFill>
                          <a:srgbClr val="C00000"/>
                        </a:solidFill>
                      </a:endParaRPr>
                    </a:p>
                  </a:txBody>
                  <a:tcPr marL="70958" marR="70958" marT="35479" marB="35479" anchor="ctr">
                    <a:solidFill>
                      <a:schemeClr val="tx2">
                        <a:lumMod val="10000"/>
                        <a:lumOff val="90000"/>
                      </a:schemeClr>
                    </a:solidFill>
                  </a:tcPr>
                </a:tc>
                <a:tc>
                  <a:txBody>
                    <a:bodyPr/>
                    <a:lstStyle/>
                    <a:p>
                      <a:pPr algn="r">
                        <a:buNone/>
                      </a:pPr>
                      <a:r>
                        <a:rPr lang="ar-JO" sz="2000"/>
                        <a:t>يفهم المشاعر والنوايا البشرية ويتفاعل بناءً عليها</a:t>
                      </a:r>
                    </a:p>
                  </a:txBody>
                  <a:tcPr marL="70958" marR="70958" marT="35479" marB="35479" anchor="ctr">
                    <a:solidFill>
                      <a:schemeClr val="tx2">
                        <a:lumMod val="10000"/>
                        <a:lumOff val="90000"/>
                      </a:schemeClr>
                    </a:solidFill>
                  </a:tcPr>
                </a:tc>
                <a:tc>
                  <a:txBody>
                    <a:bodyPr/>
                    <a:lstStyle/>
                    <a:p>
                      <a:pPr algn="r">
                        <a:buNone/>
                      </a:pPr>
                      <a:r>
                        <a:rPr lang="ar-JO" sz="2000" dirty="0"/>
                        <a:t>ما زال قيد البحث والتطوير</a:t>
                      </a:r>
                    </a:p>
                  </a:txBody>
                  <a:tcPr marL="70958" marR="70958" marT="35479" marB="35479" anchor="ctr">
                    <a:solidFill>
                      <a:schemeClr val="tx2">
                        <a:lumMod val="10000"/>
                        <a:lumOff val="90000"/>
                      </a:schemeClr>
                    </a:solidFill>
                  </a:tcPr>
                </a:tc>
                <a:extLst>
                  <a:ext uri="{0D108BD9-81ED-4DB2-BD59-A6C34878D82A}">
                    <a16:rowId xmlns:a16="http://schemas.microsoft.com/office/drawing/2014/main" val="148617739"/>
                  </a:ext>
                </a:extLst>
              </a:tr>
              <a:tr h="496708">
                <a:tc>
                  <a:txBody>
                    <a:bodyPr/>
                    <a:lstStyle/>
                    <a:p>
                      <a:pPr algn="ctr">
                        <a:buNone/>
                      </a:pPr>
                      <a:r>
                        <a:rPr lang="ar-JO" sz="2000" b="0" dirty="0">
                          <a:solidFill>
                            <a:srgbClr val="C00000"/>
                          </a:solidFill>
                        </a:rPr>
                        <a:t>الوعي الذاتي</a:t>
                      </a:r>
                      <a:endParaRPr lang="en-US" sz="2000" b="0" dirty="0">
                        <a:solidFill>
                          <a:srgbClr val="C00000"/>
                        </a:solidFill>
                      </a:endParaRPr>
                    </a:p>
                  </a:txBody>
                  <a:tcPr marL="70958" marR="70958" marT="35479" marB="35479" anchor="ctr">
                    <a:solidFill>
                      <a:schemeClr val="tx2">
                        <a:lumMod val="10000"/>
                        <a:lumOff val="90000"/>
                      </a:schemeClr>
                    </a:solidFill>
                  </a:tcPr>
                </a:tc>
                <a:tc>
                  <a:txBody>
                    <a:bodyPr/>
                    <a:lstStyle/>
                    <a:p>
                      <a:pPr algn="r">
                        <a:buNone/>
                      </a:pPr>
                      <a:r>
                        <a:rPr lang="ar-JO" sz="2000" dirty="0"/>
                        <a:t>يمتلك وعياً ذاتياً ويدرك وجوده</a:t>
                      </a:r>
                    </a:p>
                  </a:txBody>
                  <a:tcPr marL="70958" marR="70958" marT="35479" marB="35479" anchor="ctr">
                    <a:solidFill>
                      <a:schemeClr val="tx2">
                        <a:lumMod val="10000"/>
                        <a:lumOff val="90000"/>
                      </a:schemeClr>
                    </a:solidFill>
                  </a:tcPr>
                </a:tc>
                <a:tc>
                  <a:txBody>
                    <a:bodyPr/>
                    <a:lstStyle/>
                    <a:p>
                      <a:pPr algn="r">
                        <a:buNone/>
                      </a:pPr>
                      <a:r>
                        <a:rPr lang="ar-JO" sz="2000" dirty="0"/>
                        <a:t>لم يتحقق بعد – مفهوم نظري</a:t>
                      </a:r>
                    </a:p>
                  </a:txBody>
                  <a:tcPr marL="70958" marR="70958" marT="35479" marB="35479" anchor="ctr">
                    <a:solidFill>
                      <a:schemeClr val="tx2">
                        <a:lumMod val="10000"/>
                        <a:lumOff val="90000"/>
                      </a:schemeClr>
                    </a:solidFill>
                  </a:tcPr>
                </a:tc>
                <a:extLst>
                  <a:ext uri="{0D108BD9-81ED-4DB2-BD59-A6C34878D82A}">
                    <a16:rowId xmlns:a16="http://schemas.microsoft.com/office/drawing/2014/main" val="128830064"/>
                  </a:ext>
                </a:extLst>
              </a:tr>
            </a:tbl>
          </a:graphicData>
        </a:graphic>
      </p:graphicFrame>
      <p:sp>
        <p:nvSpPr>
          <p:cNvPr id="7" name="TextBox 6">
            <a:extLst>
              <a:ext uri="{FF2B5EF4-FFF2-40B4-BE49-F238E27FC236}">
                <a16:creationId xmlns:a16="http://schemas.microsoft.com/office/drawing/2014/main" id="{2DD6A348-8045-BEFA-939E-40C26E267A03}"/>
              </a:ext>
            </a:extLst>
          </p:cNvPr>
          <p:cNvSpPr txBox="1"/>
          <p:nvPr/>
        </p:nvSpPr>
        <p:spPr>
          <a:xfrm>
            <a:off x="330200" y="250148"/>
            <a:ext cx="11443391"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rPr>
              <a:t>التصنيف حسب الوظيفة</a:t>
            </a:r>
          </a:p>
        </p:txBody>
      </p:sp>
      <p:sp>
        <p:nvSpPr>
          <p:cNvPr id="8" name="TextBox 7">
            <a:extLst>
              <a:ext uri="{FF2B5EF4-FFF2-40B4-BE49-F238E27FC236}">
                <a16:creationId xmlns:a16="http://schemas.microsoft.com/office/drawing/2014/main" id="{FB5941B1-D26B-62FC-13C2-434CCF353385}"/>
              </a:ext>
            </a:extLst>
          </p:cNvPr>
          <p:cNvSpPr txBox="1"/>
          <p:nvPr/>
        </p:nvSpPr>
        <p:spPr>
          <a:xfrm>
            <a:off x="5778500" y="1346200"/>
            <a:ext cx="5321300" cy="461665"/>
          </a:xfrm>
          <a:prstGeom prst="rect">
            <a:avLst/>
          </a:prstGeom>
          <a:noFill/>
        </p:spPr>
        <p:txBody>
          <a:bodyPr wrap="square" rtlCol="1">
            <a:spAutoFit/>
          </a:bodyPr>
          <a:lstStyle/>
          <a:p>
            <a:pPr marL="285750" indent="-285750" algn="r" rtl="1">
              <a:buFont typeface="Wingdings" panose="05000000000000000000" pitchFamily="2" charset="2"/>
              <a:buChar char="Ø"/>
            </a:pPr>
            <a:r>
              <a:rPr lang="ar-JO" sz="2400" dirty="0"/>
              <a:t>يقسم الذكاء الإصطناعي حسب الوظيفة إلى:</a:t>
            </a:r>
          </a:p>
        </p:txBody>
      </p:sp>
      <p:sp>
        <p:nvSpPr>
          <p:cNvPr id="2" name="Footer Placeholder 1">
            <a:extLst>
              <a:ext uri="{FF2B5EF4-FFF2-40B4-BE49-F238E27FC236}">
                <a16:creationId xmlns:a16="http://schemas.microsoft.com/office/drawing/2014/main" id="{905B653E-77AD-6169-14D2-9B21AC581D21}"/>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3671646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C91AB-C5BA-3619-6479-C994909B80D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5DA206-5184-CBAB-FE47-F6ABD72581C3}"/>
              </a:ext>
            </a:extLst>
          </p:cNvPr>
          <p:cNvSpPr>
            <a:spLocks noGrp="1"/>
          </p:cNvSpPr>
          <p:nvPr>
            <p:ph type="sldNum" sz="quarter" idx="12"/>
          </p:nvPr>
        </p:nvSpPr>
        <p:spPr/>
        <p:txBody>
          <a:bodyPr/>
          <a:lstStyle/>
          <a:p>
            <a:fld id="{3A98EE3D-8CD1-4C3F-BD1C-C98C9596463C}" type="slidenum">
              <a:rPr lang="en-US" smtClean="0"/>
              <a:t>25</a:t>
            </a:fld>
            <a:endParaRPr lang="en-US" dirty="0"/>
          </a:p>
        </p:txBody>
      </p:sp>
      <p:sp>
        <p:nvSpPr>
          <p:cNvPr id="4" name="TextBox 3">
            <a:extLst>
              <a:ext uri="{FF2B5EF4-FFF2-40B4-BE49-F238E27FC236}">
                <a16:creationId xmlns:a16="http://schemas.microsoft.com/office/drawing/2014/main" id="{A8A886C3-CFA9-BF13-61B1-D7AF9DE64599}"/>
              </a:ext>
            </a:extLst>
          </p:cNvPr>
          <p:cNvSpPr txBox="1"/>
          <p:nvPr/>
        </p:nvSpPr>
        <p:spPr>
          <a:xfrm>
            <a:off x="330200" y="181659"/>
            <a:ext cx="11347993"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3600" dirty="0">
                <a:solidFill>
                  <a:srgbClr val="C00000"/>
                </a:solidFill>
                <a:latin typeface="Times New Roman" panose="02020603050405020304" pitchFamily="18" charset="0"/>
              </a:rPr>
              <a:t>تدريب</a:t>
            </a:r>
          </a:p>
        </p:txBody>
      </p:sp>
      <p:sp>
        <p:nvSpPr>
          <p:cNvPr id="6" name="TextBox 5">
            <a:extLst>
              <a:ext uri="{FF2B5EF4-FFF2-40B4-BE49-F238E27FC236}">
                <a16:creationId xmlns:a16="http://schemas.microsoft.com/office/drawing/2014/main" id="{0A2B7460-44E7-05B6-2B00-4A853DAA76E2}"/>
              </a:ext>
            </a:extLst>
          </p:cNvPr>
          <p:cNvSpPr txBox="1"/>
          <p:nvPr/>
        </p:nvSpPr>
        <p:spPr>
          <a:xfrm>
            <a:off x="95399" y="998471"/>
            <a:ext cx="11678193" cy="461665"/>
          </a:xfrm>
          <a:prstGeom prst="rect">
            <a:avLst/>
          </a:prstGeom>
          <a:noFill/>
        </p:spPr>
        <p:txBody>
          <a:bodyPr wrap="square">
            <a:spAutoFit/>
          </a:bodyPr>
          <a:lstStyle/>
          <a:p>
            <a:pPr marL="342900" indent="-342900" algn="r" rtl="1">
              <a:buFont typeface="Wingdings" panose="05000000000000000000" pitchFamily="2" charset="2"/>
              <a:buChar char="Ø"/>
            </a:pPr>
            <a:r>
              <a:rPr lang="ar-JO" sz="2400" dirty="0">
                <a:latin typeface="Times New Roman" panose="02020603050405020304" pitchFamily="18" charset="0"/>
                <a:cs typeface="Times New Roman" panose="02020603050405020304" pitchFamily="18" charset="0"/>
              </a:rPr>
              <a:t>املأ الجدول التالي بالتصنيف الصحيح لنوع الذكاء الإصطناعي حسب الوظيفة:</a:t>
            </a:r>
          </a:p>
        </p:txBody>
      </p:sp>
      <p:graphicFrame>
        <p:nvGraphicFramePr>
          <p:cNvPr id="3" name="Table 2">
            <a:extLst>
              <a:ext uri="{FF2B5EF4-FFF2-40B4-BE49-F238E27FC236}">
                <a16:creationId xmlns:a16="http://schemas.microsoft.com/office/drawing/2014/main" id="{7FBD5BCE-A43E-909D-3C57-41E1A5956884}"/>
              </a:ext>
            </a:extLst>
          </p:cNvPr>
          <p:cNvGraphicFramePr>
            <a:graphicFrameLocks noGrp="1"/>
          </p:cNvGraphicFramePr>
          <p:nvPr>
            <p:extLst>
              <p:ext uri="{D42A27DB-BD31-4B8C-83A1-F6EECF244321}">
                <p14:modId xmlns:p14="http://schemas.microsoft.com/office/powerpoint/2010/main" val="286497675"/>
              </p:ext>
            </p:extLst>
          </p:nvPr>
        </p:nvGraphicFramePr>
        <p:xfrm>
          <a:off x="1325187" y="1744729"/>
          <a:ext cx="10058400" cy="4114800"/>
        </p:xfrm>
        <a:graphic>
          <a:graphicData uri="http://schemas.openxmlformats.org/drawingml/2006/table">
            <a:tbl>
              <a:tblPr rtl="1">
                <a:tableStyleId>{5940675A-B579-460E-94D1-54222C63F5DA}</a:tableStyleId>
              </a:tblPr>
              <a:tblGrid>
                <a:gridCol w="5029200">
                  <a:extLst>
                    <a:ext uri="{9D8B030D-6E8A-4147-A177-3AD203B41FA5}">
                      <a16:colId xmlns:a16="http://schemas.microsoft.com/office/drawing/2014/main" val="2314034472"/>
                    </a:ext>
                  </a:extLst>
                </a:gridCol>
                <a:gridCol w="5029200">
                  <a:extLst>
                    <a:ext uri="{9D8B030D-6E8A-4147-A177-3AD203B41FA5}">
                      <a16:colId xmlns:a16="http://schemas.microsoft.com/office/drawing/2014/main" val="1003101461"/>
                    </a:ext>
                  </a:extLst>
                </a:gridCol>
              </a:tblGrid>
              <a:tr h="0">
                <a:tc>
                  <a:txBody>
                    <a:bodyPr/>
                    <a:lstStyle/>
                    <a:p>
                      <a:pPr algn="r" rtl="1">
                        <a:buNone/>
                      </a:pPr>
                      <a:r>
                        <a:rPr lang="ar-JO" sz="2400">
                          <a:solidFill>
                            <a:srgbClr val="C00000"/>
                          </a:solidFill>
                          <a:latin typeface="Times New Roman" panose="02020603050405020304" pitchFamily="18" charset="0"/>
                          <a:cs typeface="Times New Roman" panose="02020603050405020304" pitchFamily="18" charset="0"/>
                        </a:rPr>
                        <a:t>المثال</a:t>
                      </a:r>
                    </a:p>
                  </a:txBody>
                  <a:tcPr anchor="ctr"/>
                </a:tc>
                <a:tc>
                  <a:txBody>
                    <a:bodyPr/>
                    <a:lstStyle/>
                    <a:p>
                      <a:pPr algn="r" rtl="1">
                        <a:buNone/>
                      </a:pPr>
                      <a:r>
                        <a:rPr lang="ar-JO" sz="2400" dirty="0">
                          <a:solidFill>
                            <a:srgbClr val="C00000"/>
                          </a:solidFill>
                          <a:latin typeface="Times New Roman" panose="02020603050405020304" pitchFamily="18" charset="0"/>
                          <a:cs typeface="Times New Roman" panose="02020603050405020304" pitchFamily="18" charset="0"/>
                        </a:rPr>
                        <a:t>نوع الذكاء الاصطناعي حسب الوظيفة</a:t>
                      </a:r>
                    </a:p>
                  </a:txBody>
                  <a:tcPr anchor="ctr"/>
                </a:tc>
                <a:extLst>
                  <a:ext uri="{0D108BD9-81ED-4DB2-BD59-A6C34878D82A}">
                    <a16:rowId xmlns:a16="http://schemas.microsoft.com/office/drawing/2014/main" val="3172402593"/>
                  </a:ext>
                </a:extLst>
              </a:tr>
              <a:tr h="0">
                <a:tc>
                  <a:txBody>
                    <a:bodyPr/>
                    <a:lstStyle/>
                    <a:p>
                      <a:pPr algn="r" rtl="1">
                        <a:buNone/>
                      </a:pPr>
                      <a:r>
                        <a:rPr lang="ar-JO" sz="2400" dirty="0">
                          <a:latin typeface="Times New Roman" panose="02020603050405020304" pitchFamily="18" charset="0"/>
                          <a:cs typeface="Times New Roman" panose="02020603050405020304" pitchFamily="18" charset="0"/>
                        </a:rPr>
                        <a:t>برنامج الشطرنج</a:t>
                      </a:r>
                    </a:p>
                  </a:txBody>
                  <a:tcPr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49474939"/>
                  </a:ext>
                </a:extLst>
              </a:tr>
              <a:tr h="0">
                <a:tc>
                  <a:txBody>
                    <a:bodyPr/>
                    <a:lstStyle/>
                    <a:p>
                      <a:pPr algn="r" rtl="1">
                        <a:buNone/>
                      </a:pPr>
                      <a:r>
                        <a:rPr lang="ar-JO" sz="2400">
                          <a:latin typeface="Times New Roman" panose="02020603050405020304" pitchFamily="18" charset="0"/>
                          <a:cs typeface="Times New Roman" panose="02020603050405020304" pitchFamily="18" charset="0"/>
                        </a:rPr>
                        <a:t>السيارة الذاتية القيادة</a:t>
                      </a:r>
                    </a:p>
                  </a:txBody>
                  <a:tcPr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24662236"/>
                  </a:ext>
                </a:extLst>
              </a:tr>
              <a:tr h="0">
                <a:tc>
                  <a:txBody>
                    <a:bodyPr/>
                    <a:lstStyle/>
                    <a:p>
                      <a:pPr algn="r" rtl="1">
                        <a:buNone/>
                      </a:pPr>
                      <a:r>
                        <a:rPr lang="ar-JO" sz="2400">
                          <a:latin typeface="Times New Roman" panose="02020603050405020304" pitchFamily="18" charset="0"/>
                          <a:cs typeface="Times New Roman" panose="02020603050405020304" pitchFamily="18" charset="0"/>
                        </a:rPr>
                        <a:t>روبوت يفهم المشاعر</a:t>
                      </a:r>
                    </a:p>
                  </a:txBody>
                  <a:tcPr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21657997"/>
                  </a:ext>
                </a:extLst>
              </a:tr>
              <a:tr h="0">
                <a:tc>
                  <a:txBody>
                    <a:bodyPr/>
                    <a:lstStyle/>
                    <a:p>
                      <a:pPr algn="r" rtl="1">
                        <a:buNone/>
                      </a:pPr>
                      <a:r>
                        <a:rPr lang="ar-JO" sz="2400">
                          <a:latin typeface="Times New Roman" panose="02020603050405020304" pitchFamily="18" charset="0"/>
                          <a:cs typeface="Times New Roman" panose="02020603050405020304" pitchFamily="18" charset="0"/>
                        </a:rPr>
                        <a:t>ذكاء بوعي ذاتي</a:t>
                      </a:r>
                    </a:p>
                  </a:txBody>
                  <a:tcPr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11565207"/>
                  </a:ext>
                </a:extLst>
              </a:tr>
              <a:tr h="0">
                <a:tc>
                  <a:txBody>
                    <a:bodyPr/>
                    <a:lstStyle/>
                    <a:p>
                      <a:pPr algn="r" rtl="1">
                        <a:buNone/>
                      </a:pPr>
                      <a:r>
                        <a:rPr lang="ar-JO" sz="2400">
                          <a:latin typeface="Times New Roman" panose="02020603050405020304" pitchFamily="18" charset="0"/>
                          <a:cs typeface="Times New Roman" panose="02020603050405020304" pitchFamily="18" charset="0"/>
                        </a:rPr>
                        <a:t>مساعد ذكي يتعلم من التجارب</a:t>
                      </a:r>
                    </a:p>
                  </a:txBody>
                  <a:tcPr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756611568"/>
                  </a:ext>
                </a:extLst>
              </a:tr>
              <a:tr h="0">
                <a:tc>
                  <a:txBody>
                    <a:bodyPr/>
                    <a:lstStyle/>
                    <a:p>
                      <a:pPr algn="r" rtl="1">
                        <a:buNone/>
                      </a:pPr>
                      <a:r>
                        <a:rPr lang="ar-JO" sz="2400">
                          <a:latin typeface="Times New Roman" panose="02020603050405020304" pitchFamily="18" charset="0"/>
                          <a:cs typeface="Times New Roman" panose="02020603050405020304" pitchFamily="18" charset="0"/>
                        </a:rPr>
                        <a:t>نظام يرد فقط على الأوامر الحالية</a:t>
                      </a:r>
                    </a:p>
                  </a:txBody>
                  <a:tcPr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38119648"/>
                  </a:ext>
                </a:extLst>
              </a:tr>
              <a:tr h="0">
                <a:tc>
                  <a:txBody>
                    <a:bodyPr/>
                    <a:lstStyle/>
                    <a:p>
                      <a:pPr algn="r" rtl="1">
                        <a:buNone/>
                      </a:pPr>
                      <a:r>
                        <a:rPr lang="ar-JO" sz="2400" dirty="0">
                          <a:latin typeface="Times New Roman" panose="02020603050405020304" pitchFamily="18" charset="0"/>
                          <a:cs typeface="Times New Roman" panose="02020603050405020304" pitchFamily="18" charset="0"/>
                        </a:rPr>
                        <a:t>روبوت اجتماعي متعاطف</a:t>
                      </a:r>
                    </a:p>
                  </a:txBody>
                  <a:tcPr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069197700"/>
                  </a:ext>
                </a:extLst>
              </a:tr>
              <a:tr h="0">
                <a:tc>
                  <a:txBody>
                    <a:bodyPr/>
                    <a:lstStyle/>
                    <a:p>
                      <a:pPr algn="r" rtl="1">
                        <a:buNone/>
                      </a:pPr>
                      <a:r>
                        <a:rPr lang="ar-JO" sz="2400" dirty="0">
                          <a:latin typeface="Times New Roman" panose="02020603050405020304" pitchFamily="18" charset="0"/>
                          <a:cs typeface="Times New Roman" panose="02020603050405020304" pitchFamily="18" charset="0"/>
                        </a:rPr>
                        <a:t>ذكاء يطور أهدافه بنفسه</a:t>
                      </a:r>
                    </a:p>
                  </a:txBody>
                  <a:tcPr anchor="ctr"/>
                </a:tc>
                <a:tc>
                  <a:txBody>
                    <a:bodyPr/>
                    <a:lstStyle/>
                    <a:p>
                      <a:pPr algn="r" rtl="1">
                        <a:buNone/>
                      </a:pPr>
                      <a:endParaRPr lang="en-US" sz="24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73652073"/>
                  </a:ext>
                </a:extLst>
              </a:tr>
            </a:tbl>
          </a:graphicData>
        </a:graphic>
      </p:graphicFrame>
      <p:sp>
        <p:nvSpPr>
          <p:cNvPr id="5" name="Footer Placeholder 4">
            <a:extLst>
              <a:ext uri="{FF2B5EF4-FFF2-40B4-BE49-F238E27FC236}">
                <a16:creationId xmlns:a16="http://schemas.microsoft.com/office/drawing/2014/main" id="{B23C11DE-C49C-16A3-6540-44056431EFED}"/>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1259028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25508-7DA2-C43B-BFBC-BBC340E2DF6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016AF3-7461-2E70-9E5A-A6286F0F6F95}"/>
              </a:ext>
            </a:extLst>
          </p:cNvPr>
          <p:cNvSpPr>
            <a:spLocks noGrp="1"/>
          </p:cNvSpPr>
          <p:nvPr>
            <p:ph type="sldNum" sz="quarter" idx="12"/>
          </p:nvPr>
        </p:nvSpPr>
        <p:spPr/>
        <p:txBody>
          <a:bodyPr/>
          <a:lstStyle/>
          <a:p>
            <a:fld id="{3A98EE3D-8CD1-4C3F-BD1C-C98C9596463C}" type="slidenum">
              <a:rPr lang="en-US" smtClean="0"/>
              <a:t>26</a:t>
            </a:fld>
            <a:endParaRPr lang="en-US" dirty="0"/>
          </a:p>
        </p:txBody>
      </p:sp>
      <p:sp>
        <p:nvSpPr>
          <p:cNvPr id="4" name="TextBox 3">
            <a:extLst>
              <a:ext uri="{FF2B5EF4-FFF2-40B4-BE49-F238E27FC236}">
                <a16:creationId xmlns:a16="http://schemas.microsoft.com/office/drawing/2014/main" id="{9AD34BF6-0CF3-2B6B-4190-0D982D69BF26}"/>
              </a:ext>
            </a:extLst>
          </p:cNvPr>
          <p:cNvSpPr txBox="1"/>
          <p:nvPr/>
        </p:nvSpPr>
        <p:spPr>
          <a:xfrm>
            <a:off x="330200" y="181659"/>
            <a:ext cx="11347993"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3600" dirty="0">
                <a:solidFill>
                  <a:srgbClr val="C00000"/>
                </a:solidFill>
                <a:latin typeface="Times New Roman" panose="02020603050405020304" pitchFamily="18" charset="0"/>
              </a:rPr>
              <a:t>تدريب</a:t>
            </a:r>
          </a:p>
        </p:txBody>
      </p:sp>
      <p:sp>
        <p:nvSpPr>
          <p:cNvPr id="6" name="TextBox 5">
            <a:extLst>
              <a:ext uri="{FF2B5EF4-FFF2-40B4-BE49-F238E27FC236}">
                <a16:creationId xmlns:a16="http://schemas.microsoft.com/office/drawing/2014/main" id="{0FB6B3BB-9440-D06C-16B1-7B26CD873E1C}"/>
              </a:ext>
            </a:extLst>
          </p:cNvPr>
          <p:cNvSpPr txBox="1"/>
          <p:nvPr/>
        </p:nvSpPr>
        <p:spPr>
          <a:xfrm>
            <a:off x="95399" y="998471"/>
            <a:ext cx="11678193" cy="461665"/>
          </a:xfrm>
          <a:prstGeom prst="rect">
            <a:avLst/>
          </a:prstGeom>
          <a:noFill/>
        </p:spPr>
        <p:txBody>
          <a:bodyPr wrap="square">
            <a:spAutoFit/>
          </a:bodyPr>
          <a:lstStyle/>
          <a:p>
            <a:pPr marL="342900" indent="-342900" algn="r" rtl="1">
              <a:buFont typeface="Wingdings" panose="05000000000000000000" pitchFamily="2" charset="2"/>
              <a:buChar char="Ø"/>
            </a:pPr>
            <a:r>
              <a:rPr lang="ar-JO" sz="2400" dirty="0">
                <a:latin typeface="Times New Roman" panose="02020603050405020304" pitchFamily="18" charset="0"/>
                <a:cs typeface="Times New Roman" panose="02020603050405020304" pitchFamily="18" charset="0"/>
              </a:rPr>
              <a:t>املأ الجدول التالي بالتصنيف الصحيح لنوع الذكاء الإصطناعي حسب الوظيفة:</a:t>
            </a:r>
          </a:p>
        </p:txBody>
      </p:sp>
      <p:graphicFrame>
        <p:nvGraphicFramePr>
          <p:cNvPr id="3" name="Table 2">
            <a:extLst>
              <a:ext uri="{FF2B5EF4-FFF2-40B4-BE49-F238E27FC236}">
                <a16:creationId xmlns:a16="http://schemas.microsoft.com/office/drawing/2014/main" id="{D4ADEA6B-0EF8-988C-D8E6-293DA8E590F9}"/>
              </a:ext>
            </a:extLst>
          </p:cNvPr>
          <p:cNvGraphicFramePr>
            <a:graphicFrameLocks noGrp="1"/>
          </p:cNvGraphicFramePr>
          <p:nvPr>
            <p:extLst>
              <p:ext uri="{D42A27DB-BD31-4B8C-83A1-F6EECF244321}">
                <p14:modId xmlns:p14="http://schemas.microsoft.com/office/powerpoint/2010/main" val="3540083685"/>
              </p:ext>
            </p:extLst>
          </p:nvPr>
        </p:nvGraphicFramePr>
        <p:xfrm>
          <a:off x="1325187" y="1744729"/>
          <a:ext cx="10058400" cy="4114800"/>
        </p:xfrm>
        <a:graphic>
          <a:graphicData uri="http://schemas.openxmlformats.org/drawingml/2006/table">
            <a:tbl>
              <a:tblPr rtl="1">
                <a:tableStyleId>{5940675A-B579-460E-94D1-54222C63F5DA}</a:tableStyleId>
              </a:tblPr>
              <a:tblGrid>
                <a:gridCol w="5029200">
                  <a:extLst>
                    <a:ext uri="{9D8B030D-6E8A-4147-A177-3AD203B41FA5}">
                      <a16:colId xmlns:a16="http://schemas.microsoft.com/office/drawing/2014/main" val="2314034472"/>
                    </a:ext>
                  </a:extLst>
                </a:gridCol>
                <a:gridCol w="5029200">
                  <a:extLst>
                    <a:ext uri="{9D8B030D-6E8A-4147-A177-3AD203B41FA5}">
                      <a16:colId xmlns:a16="http://schemas.microsoft.com/office/drawing/2014/main" val="1003101461"/>
                    </a:ext>
                  </a:extLst>
                </a:gridCol>
              </a:tblGrid>
              <a:tr h="0">
                <a:tc>
                  <a:txBody>
                    <a:bodyPr/>
                    <a:lstStyle/>
                    <a:p>
                      <a:pPr algn="r" rtl="1">
                        <a:buNone/>
                      </a:pPr>
                      <a:r>
                        <a:rPr lang="ar-JO" sz="2400">
                          <a:solidFill>
                            <a:srgbClr val="C00000"/>
                          </a:solidFill>
                          <a:latin typeface="Times New Roman" panose="02020603050405020304" pitchFamily="18" charset="0"/>
                          <a:cs typeface="Times New Roman" panose="02020603050405020304" pitchFamily="18" charset="0"/>
                        </a:rPr>
                        <a:t>المثال</a:t>
                      </a:r>
                    </a:p>
                  </a:txBody>
                  <a:tcPr anchor="ctr"/>
                </a:tc>
                <a:tc>
                  <a:txBody>
                    <a:bodyPr/>
                    <a:lstStyle/>
                    <a:p>
                      <a:pPr algn="r" rtl="1">
                        <a:buNone/>
                      </a:pPr>
                      <a:r>
                        <a:rPr lang="ar-JO" sz="2400" dirty="0">
                          <a:solidFill>
                            <a:srgbClr val="C00000"/>
                          </a:solidFill>
                          <a:latin typeface="Times New Roman" panose="02020603050405020304" pitchFamily="18" charset="0"/>
                          <a:cs typeface="Times New Roman" panose="02020603050405020304" pitchFamily="18" charset="0"/>
                        </a:rPr>
                        <a:t>نوع الذكاء الاصطناعي حسب الوظيفة</a:t>
                      </a:r>
                    </a:p>
                  </a:txBody>
                  <a:tcPr anchor="ctr"/>
                </a:tc>
                <a:extLst>
                  <a:ext uri="{0D108BD9-81ED-4DB2-BD59-A6C34878D82A}">
                    <a16:rowId xmlns:a16="http://schemas.microsoft.com/office/drawing/2014/main" val="3172402593"/>
                  </a:ext>
                </a:extLst>
              </a:tr>
              <a:tr h="0">
                <a:tc>
                  <a:txBody>
                    <a:bodyPr/>
                    <a:lstStyle/>
                    <a:p>
                      <a:pPr algn="r" rtl="1">
                        <a:buNone/>
                      </a:pPr>
                      <a:r>
                        <a:rPr lang="ar-JO" sz="2400" dirty="0">
                          <a:latin typeface="Times New Roman" panose="02020603050405020304" pitchFamily="18" charset="0"/>
                          <a:cs typeface="Times New Roman" panose="02020603050405020304" pitchFamily="18" charset="0"/>
                        </a:rPr>
                        <a:t>برنامج الشطرنج</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2400" dirty="0">
                          <a:solidFill>
                            <a:srgbClr val="0070C0"/>
                          </a:solidFill>
                          <a:latin typeface="Times New Roman" panose="02020603050405020304" pitchFamily="18" charset="0"/>
                          <a:cs typeface="Times New Roman" panose="02020603050405020304" pitchFamily="18" charset="0"/>
                        </a:rPr>
                        <a:t>الآلات التفاعلية</a:t>
                      </a:r>
                      <a:r>
                        <a:rPr lang="en-US" sz="2400" dirty="0">
                          <a:solidFill>
                            <a:srgbClr val="0070C0"/>
                          </a:solidFill>
                          <a:latin typeface="Times New Roman" panose="02020603050405020304" pitchFamily="18" charset="0"/>
                          <a:cs typeface="Times New Roman" panose="02020603050405020304" pitchFamily="18" charset="0"/>
                        </a:rPr>
                        <a:t>  (Reactive Machines) </a:t>
                      </a:r>
                    </a:p>
                  </a:txBody>
                  <a:tcPr anchor="ctr"/>
                </a:tc>
                <a:extLst>
                  <a:ext uri="{0D108BD9-81ED-4DB2-BD59-A6C34878D82A}">
                    <a16:rowId xmlns:a16="http://schemas.microsoft.com/office/drawing/2014/main" val="3449474939"/>
                  </a:ext>
                </a:extLst>
              </a:tr>
              <a:tr h="0">
                <a:tc>
                  <a:txBody>
                    <a:bodyPr/>
                    <a:lstStyle/>
                    <a:p>
                      <a:pPr algn="r" rtl="1">
                        <a:buNone/>
                      </a:pPr>
                      <a:r>
                        <a:rPr lang="ar-JO" sz="2400">
                          <a:latin typeface="Times New Roman" panose="02020603050405020304" pitchFamily="18" charset="0"/>
                          <a:cs typeface="Times New Roman" panose="02020603050405020304" pitchFamily="18" charset="0"/>
                        </a:rPr>
                        <a:t>السيارة الذاتية القيادة</a:t>
                      </a:r>
                    </a:p>
                  </a:txBody>
                  <a:tcPr anchor="ctr"/>
                </a:tc>
                <a:tc>
                  <a:txBody>
                    <a:bodyPr/>
                    <a:lstStyle/>
                    <a:p>
                      <a:pPr algn="r" rtl="1">
                        <a:buNone/>
                      </a:pPr>
                      <a:r>
                        <a:rPr lang="ar-JO" sz="2400" dirty="0">
                          <a:solidFill>
                            <a:srgbClr val="0070C0"/>
                          </a:solidFill>
                          <a:latin typeface="Times New Roman" panose="02020603050405020304" pitchFamily="18" charset="0"/>
                          <a:cs typeface="Times New Roman" panose="02020603050405020304" pitchFamily="18" charset="0"/>
                        </a:rPr>
                        <a:t>ذاكرة محدودة </a:t>
                      </a:r>
                      <a:r>
                        <a:rPr lang="en-US" sz="2400" dirty="0">
                          <a:solidFill>
                            <a:srgbClr val="0070C0"/>
                          </a:solidFill>
                          <a:latin typeface="Times New Roman" panose="02020603050405020304" pitchFamily="18" charset="0"/>
                          <a:cs typeface="Times New Roman" panose="02020603050405020304" pitchFamily="18" charset="0"/>
                        </a:rPr>
                        <a:t>(Limited Memory)</a:t>
                      </a:r>
                    </a:p>
                  </a:txBody>
                  <a:tcPr anchor="ctr"/>
                </a:tc>
                <a:extLst>
                  <a:ext uri="{0D108BD9-81ED-4DB2-BD59-A6C34878D82A}">
                    <a16:rowId xmlns:a16="http://schemas.microsoft.com/office/drawing/2014/main" val="3724662236"/>
                  </a:ext>
                </a:extLst>
              </a:tr>
              <a:tr h="0">
                <a:tc>
                  <a:txBody>
                    <a:bodyPr/>
                    <a:lstStyle/>
                    <a:p>
                      <a:pPr algn="r" rtl="1">
                        <a:buNone/>
                      </a:pPr>
                      <a:r>
                        <a:rPr lang="ar-JO" sz="2400">
                          <a:latin typeface="Times New Roman" panose="02020603050405020304" pitchFamily="18" charset="0"/>
                          <a:cs typeface="Times New Roman" panose="02020603050405020304" pitchFamily="18" charset="0"/>
                        </a:rPr>
                        <a:t>روبوت يفهم المشاعر</a:t>
                      </a:r>
                    </a:p>
                  </a:txBody>
                  <a:tcPr anchor="ctr"/>
                </a:tc>
                <a:tc>
                  <a:txBody>
                    <a:bodyPr/>
                    <a:lstStyle/>
                    <a:p>
                      <a:pPr algn="r" rtl="1">
                        <a:buNone/>
                      </a:pPr>
                      <a:r>
                        <a:rPr lang="ar-JO" sz="2400" dirty="0">
                          <a:solidFill>
                            <a:srgbClr val="0070C0"/>
                          </a:solidFill>
                          <a:latin typeface="Times New Roman" panose="02020603050405020304" pitchFamily="18" charset="0"/>
                          <a:cs typeface="Times New Roman" panose="02020603050405020304" pitchFamily="18" charset="0"/>
                        </a:rPr>
                        <a:t>نظرية العقل (</a:t>
                      </a:r>
                      <a:r>
                        <a:rPr lang="en-US" sz="2400" dirty="0">
                          <a:solidFill>
                            <a:srgbClr val="0070C0"/>
                          </a:solidFill>
                          <a:latin typeface="Times New Roman" panose="02020603050405020304" pitchFamily="18" charset="0"/>
                          <a:cs typeface="Times New Roman" panose="02020603050405020304" pitchFamily="18" charset="0"/>
                        </a:rPr>
                        <a:t>(Theory of Mind</a:t>
                      </a:r>
                    </a:p>
                  </a:txBody>
                  <a:tcPr anchor="ctr"/>
                </a:tc>
                <a:extLst>
                  <a:ext uri="{0D108BD9-81ED-4DB2-BD59-A6C34878D82A}">
                    <a16:rowId xmlns:a16="http://schemas.microsoft.com/office/drawing/2014/main" val="4221657997"/>
                  </a:ext>
                </a:extLst>
              </a:tr>
              <a:tr h="0">
                <a:tc>
                  <a:txBody>
                    <a:bodyPr/>
                    <a:lstStyle/>
                    <a:p>
                      <a:pPr algn="r" rtl="1">
                        <a:buNone/>
                      </a:pPr>
                      <a:r>
                        <a:rPr lang="ar-JO" sz="2400">
                          <a:latin typeface="Times New Roman" panose="02020603050405020304" pitchFamily="18" charset="0"/>
                          <a:cs typeface="Times New Roman" panose="02020603050405020304" pitchFamily="18" charset="0"/>
                        </a:rPr>
                        <a:t>ذكاء بوعي ذاتي</a:t>
                      </a:r>
                    </a:p>
                  </a:txBody>
                  <a:tcPr anchor="ctr"/>
                </a:tc>
                <a:tc>
                  <a:txBody>
                    <a:bodyPr/>
                    <a:lstStyle/>
                    <a:p>
                      <a:pPr algn="r" rtl="1">
                        <a:buNone/>
                      </a:pPr>
                      <a:r>
                        <a:rPr lang="ar-JO" sz="2400" dirty="0">
                          <a:solidFill>
                            <a:srgbClr val="0070C0"/>
                          </a:solidFill>
                          <a:latin typeface="Times New Roman" panose="02020603050405020304" pitchFamily="18" charset="0"/>
                          <a:cs typeface="Times New Roman" panose="02020603050405020304" pitchFamily="18" charset="0"/>
                        </a:rPr>
                        <a:t>وعي ذاتي (</a:t>
                      </a:r>
                      <a:r>
                        <a:rPr lang="en-US" sz="2400" dirty="0">
                          <a:solidFill>
                            <a:srgbClr val="0070C0"/>
                          </a:solidFill>
                          <a:latin typeface="Times New Roman" panose="02020603050405020304" pitchFamily="18" charset="0"/>
                          <a:cs typeface="Times New Roman" panose="02020603050405020304" pitchFamily="18" charset="0"/>
                        </a:rPr>
                        <a:t>(Self-Aware AI</a:t>
                      </a:r>
                    </a:p>
                  </a:txBody>
                  <a:tcPr anchor="ctr"/>
                </a:tc>
                <a:extLst>
                  <a:ext uri="{0D108BD9-81ED-4DB2-BD59-A6C34878D82A}">
                    <a16:rowId xmlns:a16="http://schemas.microsoft.com/office/drawing/2014/main" val="1611565207"/>
                  </a:ext>
                </a:extLst>
              </a:tr>
              <a:tr h="0">
                <a:tc>
                  <a:txBody>
                    <a:bodyPr/>
                    <a:lstStyle/>
                    <a:p>
                      <a:pPr algn="r" rtl="1">
                        <a:buNone/>
                      </a:pPr>
                      <a:r>
                        <a:rPr lang="ar-JO" sz="2400">
                          <a:latin typeface="Times New Roman" panose="02020603050405020304" pitchFamily="18" charset="0"/>
                          <a:cs typeface="Times New Roman" panose="02020603050405020304" pitchFamily="18" charset="0"/>
                        </a:rPr>
                        <a:t>مساعد ذكي يتعلم من التجارب</a:t>
                      </a:r>
                    </a:p>
                  </a:txBody>
                  <a:tcPr anchor="ctr"/>
                </a:tc>
                <a:tc>
                  <a:txBody>
                    <a:bodyPr/>
                    <a:lstStyle/>
                    <a:p>
                      <a:pPr algn="r" rtl="1">
                        <a:buNone/>
                      </a:pPr>
                      <a:r>
                        <a:rPr lang="ar-JO" sz="2400" dirty="0">
                          <a:solidFill>
                            <a:srgbClr val="0070C0"/>
                          </a:solidFill>
                          <a:latin typeface="Times New Roman" panose="02020603050405020304" pitchFamily="18" charset="0"/>
                          <a:cs typeface="Times New Roman" panose="02020603050405020304" pitchFamily="18" charset="0"/>
                        </a:rPr>
                        <a:t>ذاكرة محدودة </a:t>
                      </a:r>
                      <a:r>
                        <a:rPr lang="en-US" sz="2400" dirty="0">
                          <a:solidFill>
                            <a:srgbClr val="0070C0"/>
                          </a:solidFill>
                          <a:latin typeface="Times New Roman" panose="02020603050405020304" pitchFamily="18" charset="0"/>
                          <a:cs typeface="Times New Roman" panose="02020603050405020304" pitchFamily="18" charset="0"/>
                        </a:rPr>
                        <a:t>(Limited Memory)</a:t>
                      </a:r>
                    </a:p>
                  </a:txBody>
                  <a:tcPr anchor="ctr"/>
                </a:tc>
                <a:extLst>
                  <a:ext uri="{0D108BD9-81ED-4DB2-BD59-A6C34878D82A}">
                    <a16:rowId xmlns:a16="http://schemas.microsoft.com/office/drawing/2014/main" val="756611568"/>
                  </a:ext>
                </a:extLst>
              </a:tr>
              <a:tr h="0">
                <a:tc>
                  <a:txBody>
                    <a:bodyPr/>
                    <a:lstStyle/>
                    <a:p>
                      <a:pPr algn="r" rtl="1">
                        <a:buNone/>
                      </a:pPr>
                      <a:r>
                        <a:rPr lang="ar-JO" sz="2400">
                          <a:latin typeface="Times New Roman" panose="02020603050405020304" pitchFamily="18" charset="0"/>
                          <a:cs typeface="Times New Roman" panose="02020603050405020304" pitchFamily="18" charset="0"/>
                        </a:rPr>
                        <a:t>نظام يرد فقط على الأوامر الحالية</a:t>
                      </a:r>
                    </a:p>
                  </a:txBody>
                  <a:tcPr anchor="ctr"/>
                </a:tc>
                <a:tc>
                  <a:txBody>
                    <a:bodyPr/>
                    <a:lstStyle/>
                    <a:p>
                      <a:pPr algn="r" rtl="1">
                        <a:buNone/>
                      </a:pPr>
                      <a:r>
                        <a:rPr lang="ar-JO" sz="2400" dirty="0">
                          <a:solidFill>
                            <a:srgbClr val="0070C0"/>
                          </a:solidFill>
                          <a:latin typeface="Times New Roman" panose="02020603050405020304" pitchFamily="18" charset="0"/>
                          <a:cs typeface="Times New Roman" panose="02020603050405020304" pitchFamily="18" charset="0"/>
                        </a:rPr>
                        <a:t>الآلات التفاعلية</a:t>
                      </a:r>
                      <a:r>
                        <a:rPr lang="en-US" sz="2400" dirty="0">
                          <a:solidFill>
                            <a:srgbClr val="0070C0"/>
                          </a:solidFill>
                          <a:latin typeface="Times New Roman" panose="02020603050405020304" pitchFamily="18" charset="0"/>
                          <a:cs typeface="Times New Roman" panose="02020603050405020304" pitchFamily="18" charset="0"/>
                        </a:rPr>
                        <a:t> </a:t>
                      </a:r>
                      <a:r>
                        <a:rPr lang="ar-JO" sz="2400" dirty="0">
                          <a:solidFill>
                            <a:srgbClr val="0070C0"/>
                          </a:solidFill>
                          <a:latin typeface="Times New Roman" panose="02020603050405020304" pitchFamily="18" charset="0"/>
                          <a:cs typeface="Times New Roman" panose="02020603050405020304" pitchFamily="18" charset="0"/>
                        </a:rPr>
                        <a:t>(</a:t>
                      </a:r>
                      <a:r>
                        <a:rPr lang="en-US" sz="2400" dirty="0">
                          <a:solidFill>
                            <a:srgbClr val="0070C0"/>
                          </a:solidFill>
                          <a:latin typeface="Times New Roman" panose="02020603050405020304" pitchFamily="18" charset="0"/>
                          <a:cs typeface="Times New Roman" panose="02020603050405020304" pitchFamily="18" charset="0"/>
                        </a:rPr>
                        <a:t>(Reactive Machines</a:t>
                      </a:r>
                    </a:p>
                  </a:txBody>
                  <a:tcPr anchor="ctr"/>
                </a:tc>
                <a:extLst>
                  <a:ext uri="{0D108BD9-81ED-4DB2-BD59-A6C34878D82A}">
                    <a16:rowId xmlns:a16="http://schemas.microsoft.com/office/drawing/2014/main" val="4138119648"/>
                  </a:ext>
                </a:extLst>
              </a:tr>
              <a:tr h="0">
                <a:tc>
                  <a:txBody>
                    <a:bodyPr/>
                    <a:lstStyle/>
                    <a:p>
                      <a:pPr algn="r" rtl="1">
                        <a:buNone/>
                      </a:pPr>
                      <a:r>
                        <a:rPr lang="ar-JO" sz="2400" dirty="0">
                          <a:latin typeface="Times New Roman" panose="02020603050405020304" pitchFamily="18" charset="0"/>
                          <a:cs typeface="Times New Roman" panose="02020603050405020304" pitchFamily="18" charset="0"/>
                        </a:rPr>
                        <a:t>روبوت اجتماعي متعاطف</a:t>
                      </a:r>
                    </a:p>
                  </a:txBody>
                  <a:tcPr anchor="ctr"/>
                </a:tc>
                <a:tc>
                  <a:txBody>
                    <a:bodyPr/>
                    <a:lstStyle/>
                    <a:p>
                      <a:pPr algn="r" rtl="1">
                        <a:buNone/>
                      </a:pPr>
                      <a:r>
                        <a:rPr lang="ar-JO" sz="2400" dirty="0">
                          <a:solidFill>
                            <a:srgbClr val="0070C0"/>
                          </a:solidFill>
                          <a:latin typeface="Times New Roman" panose="02020603050405020304" pitchFamily="18" charset="0"/>
                          <a:cs typeface="Times New Roman" panose="02020603050405020304" pitchFamily="18" charset="0"/>
                        </a:rPr>
                        <a:t>نظرية العقل </a:t>
                      </a:r>
                      <a:r>
                        <a:rPr lang="en-US" sz="2400" dirty="0">
                          <a:solidFill>
                            <a:srgbClr val="0070C0"/>
                          </a:solidFill>
                          <a:latin typeface="Times New Roman" panose="02020603050405020304" pitchFamily="18" charset="0"/>
                          <a:cs typeface="Times New Roman" panose="02020603050405020304" pitchFamily="18" charset="0"/>
                        </a:rPr>
                        <a:t>(Theory of Mind)</a:t>
                      </a:r>
                    </a:p>
                  </a:txBody>
                  <a:tcPr anchor="ctr"/>
                </a:tc>
                <a:extLst>
                  <a:ext uri="{0D108BD9-81ED-4DB2-BD59-A6C34878D82A}">
                    <a16:rowId xmlns:a16="http://schemas.microsoft.com/office/drawing/2014/main" val="4069197700"/>
                  </a:ext>
                </a:extLst>
              </a:tr>
              <a:tr h="0">
                <a:tc>
                  <a:txBody>
                    <a:bodyPr/>
                    <a:lstStyle/>
                    <a:p>
                      <a:pPr algn="r" rtl="1">
                        <a:buNone/>
                      </a:pPr>
                      <a:r>
                        <a:rPr lang="ar-JO" sz="2400" dirty="0">
                          <a:latin typeface="Times New Roman" panose="02020603050405020304" pitchFamily="18" charset="0"/>
                          <a:cs typeface="Times New Roman" panose="02020603050405020304" pitchFamily="18" charset="0"/>
                        </a:rPr>
                        <a:t>ذكاء يطور أهدافه بنفسه</a:t>
                      </a:r>
                    </a:p>
                  </a:txBody>
                  <a:tcPr anchor="ctr"/>
                </a:tc>
                <a:tc>
                  <a:txBody>
                    <a:bodyPr/>
                    <a:lstStyle/>
                    <a:p>
                      <a:pPr algn="r" rtl="1">
                        <a:buNone/>
                      </a:pPr>
                      <a:r>
                        <a:rPr lang="ar-JO" sz="2400" dirty="0">
                          <a:solidFill>
                            <a:srgbClr val="0070C0"/>
                          </a:solidFill>
                          <a:latin typeface="Times New Roman" panose="02020603050405020304" pitchFamily="18" charset="0"/>
                          <a:cs typeface="Times New Roman" panose="02020603050405020304" pitchFamily="18" charset="0"/>
                        </a:rPr>
                        <a:t>وعي ذاتي (</a:t>
                      </a:r>
                      <a:r>
                        <a:rPr lang="en-US" sz="2400" dirty="0">
                          <a:solidFill>
                            <a:srgbClr val="0070C0"/>
                          </a:solidFill>
                          <a:latin typeface="Times New Roman" panose="02020603050405020304" pitchFamily="18" charset="0"/>
                          <a:cs typeface="Times New Roman" panose="02020603050405020304" pitchFamily="18" charset="0"/>
                        </a:rPr>
                        <a:t>(Self-Aware AI</a:t>
                      </a:r>
                    </a:p>
                  </a:txBody>
                  <a:tcPr anchor="ctr"/>
                </a:tc>
                <a:extLst>
                  <a:ext uri="{0D108BD9-81ED-4DB2-BD59-A6C34878D82A}">
                    <a16:rowId xmlns:a16="http://schemas.microsoft.com/office/drawing/2014/main" val="4173652073"/>
                  </a:ext>
                </a:extLst>
              </a:tr>
            </a:tbl>
          </a:graphicData>
        </a:graphic>
      </p:graphicFrame>
      <p:sp>
        <p:nvSpPr>
          <p:cNvPr id="5" name="Footer Placeholder 4">
            <a:extLst>
              <a:ext uri="{FF2B5EF4-FFF2-40B4-BE49-F238E27FC236}">
                <a16:creationId xmlns:a16="http://schemas.microsoft.com/office/drawing/2014/main" id="{DE7EF759-93EF-12C1-F7EF-F32CDF796BA2}"/>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914751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6F863-3F6E-8467-E20F-593CA03DECF6}"/>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AD61A497-E983-F30D-DC0D-964BD0DB7D72}"/>
              </a:ext>
            </a:extLst>
          </p:cNvPr>
          <p:cNvSpPr txBox="1"/>
          <p:nvPr/>
        </p:nvSpPr>
        <p:spPr>
          <a:xfrm>
            <a:off x="508000" y="250148"/>
            <a:ext cx="10998199"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rPr>
              <a:t>فروع الذكاء الإصطناعي</a:t>
            </a:r>
          </a:p>
        </p:txBody>
      </p:sp>
      <p:sp>
        <p:nvSpPr>
          <p:cNvPr id="4" name="Slide Number Placeholder 3">
            <a:extLst>
              <a:ext uri="{FF2B5EF4-FFF2-40B4-BE49-F238E27FC236}">
                <a16:creationId xmlns:a16="http://schemas.microsoft.com/office/drawing/2014/main" id="{684A32CE-4C38-CEE0-9424-AB496E29802E}"/>
              </a:ext>
            </a:extLst>
          </p:cNvPr>
          <p:cNvSpPr>
            <a:spLocks noGrp="1"/>
          </p:cNvSpPr>
          <p:nvPr>
            <p:ph type="sldNum" sz="quarter" idx="12"/>
          </p:nvPr>
        </p:nvSpPr>
        <p:spPr/>
        <p:txBody>
          <a:bodyPr/>
          <a:lstStyle/>
          <a:p>
            <a:fld id="{3A98EE3D-8CD1-4C3F-BD1C-C98C9596463C}" type="slidenum">
              <a:rPr lang="en-US" smtClean="0"/>
              <a:t>27</a:t>
            </a:fld>
            <a:endParaRPr lang="en-US" dirty="0"/>
          </a:p>
        </p:txBody>
      </p:sp>
      <p:pic>
        <p:nvPicPr>
          <p:cNvPr id="10244" name="Picture 4" descr="تعريف مصطلحات الذكاء الاصطناعي | Genially">
            <a:extLst>
              <a:ext uri="{FF2B5EF4-FFF2-40B4-BE49-F238E27FC236}">
                <a16:creationId xmlns:a16="http://schemas.microsoft.com/office/drawing/2014/main" id="{03EE2EF0-97D6-A0B1-770B-8B92C8DB2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31" y="1825107"/>
            <a:ext cx="5279169" cy="36612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EF06699-EDDF-5515-5CD1-DABE5AB29E07}"/>
              </a:ext>
            </a:extLst>
          </p:cNvPr>
          <p:cNvSpPr/>
          <p:nvPr/>
        </p:nvSpPr>
        <p:spPr>
          <a:xfrm>
            <a:off x="71442" y="1801455"/>
            <a:ext cx="1190171" cy="1001486"/>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JO" dirty="0"/>
          </a:p>
        </p:txBody>
      </p:sp>
      <p:sp>
        <p:nvSpPr>
          <p:cNvPr id="8" name="Rectangle 5">
            <a:extLst>
              <a:ext uri="{FF2B5EF4-FFF2-40B4-BE49-F238E27FC236}">
                <a16:creationId xmlns:a16="http://schemas.microsoft.com/office/drawing/2014/main" id="{AA819F05-93C1-39D5-2AAC-393801DC3EB5}"/>
              </a:ext>
            </a:extLst>
          </p:cNvPr>
          <p:cNvSpPr>
            <a:spLocks noChangeArrowheads="1"/>
          </p:cNvSpPr>
          <p:nvPr/>
        </p:nvSpPr>
        <p:spPr bwMode="auto">
          <a:xfrm>
            <a:off x="1592223" y="1117220"/>
            <a:ext cx="95333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الذكاء الاصطناعي</a:t>
            </a:r>
            <a:r>
              <a:rPr kumimoji="0" lang="ar-JO" altLang="ar-JO"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(AI)</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هو المجال</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الأوسع</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الذي يهدف إلى جعل الآلة قادرة على التفكير واتخاذ القرار مثل الإنسان</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تحته بتندرج</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مجموعة من التخصصات الفرعية</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كل واحد منها بيركّز على جانب معيّن من الذكاء</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p:txBody>
      </p:sp>
      <p:sp>
        <p:nvSpPr>
          <p:cNvPr id="10" name="Rectangle 6">
            <a:extLst>
              <a:ext uri="{FF2B5EF4-FFF2-40B4-BE49-F238E27FC236}">
                <a16:creationId xmlns:a16="http://schemas.microsoft.com/office/drawing/2014/main" id="{824D7856-797A-B7D1-7021-F52BED4A30BC}"/>
              </a:ext>
            </a:extLst>
          </p:cNvPr>
          <p:cNvSpPr>
            <a:spLocks noChangeArrowheads="1"/>
          </p:cNvSpPr>
          <p:nvPr/>
        </p:nvSpPr>
        <p:spPr bwMode="auto">
          <a:xfrm>
            <a:off x="4525180" y="2238437"/>
            <a:ext cx="7007111"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r>
              <a:rPr kumimoji="0" lang="ar-JO" altLang="ar-JO"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تعلم</a:t>
            </a:r>
            <a:r>
              <a:rPr kumimoji="0" lang="ar-SA" altLang="ar-JO"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الآلة</a:t>
            </a:r>
            <a:r>
              <a:rPr kumimoji="0" lang="ar-JO" altLang="ar-JO"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(Machine Learning):</a:t>
            </a:r>
            <a:b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ar-SA"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يركّز على تمكين الأنظمة من التعلم من البيانات دون برمجة مباشرة</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r" defTabSz="914400" rtl="1" eaLnBrk="0" fontAlgn="base" latinLnBrk="0" hangingPunct="0">
              <a:lnSpc>
                <a:spcPct val="100000"/>
              </a:lnSpc>
              <a:spcBef>
                <a:spcPct val="0"/>
              </a:spcBef>
              <a:spcAft>
                <a:spcPct val="0"/>
              </a:spcAft>
              <a:buClrTx/>
              <a:buSzTx/>
              <a:tabLst/>
            </a:pPr>
            <a:endPar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معالجة اللغة الطبيعية</a:t>
            </a:r>
            <a:r>
              <a:rPr kumimoji="0" lang="ar-JO" altLang="ar-JO"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(NLP):</a:t>
            </a:r>
            <a:b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ar-SA"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تهدف لجعل الحاسوب يفهم اللغة البشرية ويتفاعل معها مثل البشر</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r" defTabSz="914400" rtl="1" eaLnBrk="0" fontAlgn="base" latinLnBrk="0" hangingPunct="0">
              <a:lnSpc>
                <a:spcPct val="100000"/>
              </a:lnSpc>
              <a:spcBef>
                <a:spcPct val="0"/>
              </a:spcBef>
              <a:spcAft>
                <a:spcPct val="0"/>
              </a:spcAft>
              <a:buClrTx/>
              <a:buSzTx/>
              <a:tabLst/>
            </a:pPr>
            <a:endParaRPr kumimoji="0" lang="ar-JO" altLang="ar-JO" sz="20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رؤية الحاسوب</a:t>
            </a:r>
            <a:r>
              <a:rPr kumimoji="0" lang="ar-JO" altLang="ar-JO"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(Computer Vision):</a:t>
            </a:r>
            <a:b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ar-SA"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تساعد الآلة على فهم وتحليل الصور والفيديوهات من العالم الحقيقي</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r" defTabSz="914400" rtl="1" eaLnBrk="0" fontAlgn="base" latinLnBrk="0" hangingPunct="0">
              <a:lnSpc>
                <a:spcPct val="100000"/>
              </a:lnSpc>
              <a:spcBef>
                <a:spcPct val="0"/>
              </a:spcBef>
              <a:spcAft>
                <a:spcPct val="0"/>
              </a:spcAft>
              <a:buClrTx/>
              <a:buSzTx/>
              <a:tabLst/>
            </a:pPr>
            <a:endPar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الروبوتات الذكية</a:t>
            </a:r>
            <a:r>
              <a:rPr kumimoji="0" lang="ar-JO" altLang="ar-JO"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(Robotics):</a:t>
            </a:r>
            <a:b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ar-SA"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تجمع بين الذكاء الاصطناعي والهندسة لتصميم آلات قادرة على الحركة واتخاذ القرار</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p:txBody>
      </p:sp>
      <p:sp>
        <p:nvSpPr>
          <p:cNvPr id="2" name="Footer Placeholder 1">
            <a:extLst>
              <a:ext uri="{FF2B5EF4-FFF2-40B4-BE49-F238E27FC236}">
                <a16:creationId xmlns:a16="http://schemas.microsoft.com/office/drawing/2014/main" id="{DA582152-3A53-8DF5-CC2E-446828374D88}"/>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4040622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EAFD2-2A5F-6479-4119-A424909DDA4E}"/>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BFA464C4-DFF9-E321-C1AA-1B3968798763}"/>
              </a:ext>
            </a:extLst>
          </p:cNvPr>
          <p:cNvSpPr txBox="1"/>
          <p:nvPr/>
        </p:nvSpPr>
        <p:spPr>
          <a:xfrm>
            <a:off x="419101" y="250148"/>
            <a:ext cx="110744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rPr>
              <a:t>تعلم الآلة والتعلم العميق</a:t>
            </a:r>
          </a:p>
        </p:txBody>
      </p:sp>
      <p:sp>
        <p:nvSpPr>
          <p:cNvPr id="4" name="Slide Number Placeholder 3">
            <a:extLst>
              <a:ext uri="{FF2B5EF4-FFF2-40B4-BE49-F238E27FC236}">
                <a16:creationId xmlns:a16="http://schemas.microsoft.com/office/drawing/2014/main" id="{D7FD92ED-1D52-38EF-1587-991BE32A2F67}"/>
              </a:ext>
            </a:extLst>
          </p:cNvPr>
          <p:cNvSpPr>
            <a:spLocks noGrp="1"/>
          </p:cNvSpPr>
          <p:nvPr>
            <p:ph type="sldNum" sz="quarter" idx="12"/>
          </p:nvPr>
        </p:nvSpPr>
        <p:spPr/>
        <p:txBody>
          <a:bodyPr/>
          <a:lstStyle/>
          <a:p>
            <a:fld id="{3A98EE3D-8CD1-4C3F-BD1C-C98C9596463C}" type="slidenum">
              <a:rPr lang="en-US" smtClean="0"/>
              <a:t>28</a:t>
            </a:fld>
            <a:endParaRPr lang="en-US" dirty="0"/>
          </a:p>
        </p:txBody>
      </p:sp>
      <p:pic>
        <p:nvPicPr>
          <p:cNvPr id="10242" name="Picture 2" descr="دليل شامل ومبسط حول مفهوم الذكاء الاصطناعي | إم آي تي تكنولوجي ريفيو">
            <a:extLst>
              <a:ext uri="{FF2B5EF4-FFF2-40B4-BE49-F238E27FC236}">
                <a16:creationId xmlns:a16="http://schemas.microsoft.com/office/drawing/2014/main" id="{2C094125-E618-A2BC-4394-9D5D6AF52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7861"/>
            <a:ext cx="4876800" cy="4629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FD66B39-126F-BE2A-C256-E4F22042D728}"/>
              </a:ext>
            </a:extLst>
          </p:cNvPr>
          <p:cNvSpPr txBox="1"/>
          <p:nvPr/>
        </p:nvSpPr>
        <p:spPr>
          <a:xfrm>
            <a:off x="4308529" y="1387861"/>
            <a:ext cx="7465063" cy="3477875"/>
          </a:xfrm>
          <a:prstGeom prst="rect">
            <a:avLst/>
          </a:prstGeom>
          <a:noFill/>
        </p:spPr>
        <p:txBody>
          <a:bodyPr wrap="square">
            <a:spAutoFit/>
          </a:bodyPr>
          <a:lstStyle/>
          <a:p>
            <a:pPr marL="342900" indent="-342900" algn="r" rtl="1">
              <a:buFont typeface="Wingdings" panose="05000000000000000000" pitchFamily="2" charset="2"/>
              <a:buChar char="Ø"/>
            </a:pPr>
            <a:r>
              <a:rPr lang="ar-JO" sz="2200" b="1" dirty="0">
                <a:solidFill>
                  <a:srgbClr val="C00000"/>
                </a:solidFill>
                <a:latin typeface="Times New Roman" panose="02020603050405020304" pitchFamily="18" charset="0"/>
                <a:cs typeface="Times New Roman" panose="02020603050405020304" pitchFamily="18" charset="0"/>
              </a:rPr>
              <a:t>تعلم الآلة (</a:t>
            </a:r>
            <a:r>
              <a:rPr lang="en-US" sz="2200" b="1" dirty="0">
                <a:solidFill>
                  <a:srgbClr val="C00000"/>
                </a:solidFill>
                <a:latin typeface="Times New Roman" panose="02020603050405020304" pitchFamily="18" charset="0"/>
                <a:cs typeface="Times New Roman" panose="02020603050405020304" pitchFamily="18" charset="0"/>
              </a:rPr>
              <a:t>Machine Learning – ML</a:t>
            </a:r>
            <a:r>
              <a:rPr lang="ar-JO" sz="2200" b="1" dirty="0">
                <a:solidFill>
                  <a:srgbClr val="C00000"/>
                </a:solidFill>
                <a:latin typeface="Times New Roman" panose="02020603050405020304" pitchFamily="18" charset="0"/>
                <a:cs typeface="Times New Roman" panose="02020603050405020304" pitchFamily="18" charset="0"/>
              </a:rPr>
              <a:t>)</a:t>
            </a:r>
            <a:endParaRPr lang="en-US" sz="2200" b="1" dirty="0">
              <a:solidFill>
                <a:srgbClr val="C00000"/>
              </a:solidFill>
              <a:latin typeface="Times New Roman" panose="02020603050405020304" pitchFamily="18" charset="0"/>
              <a:cs typeface="Times New Roman" panose="02020603050405020304" pitchFamily="18" charset="0"/>
            </a:endParaRPr>
          </a:p>
          <a:p>
            <a:pPr algn="r" rtl="1">
              <a:buFont typeface="Arial" panose="020B0604020202020204" pitchFamily="34" charset="0"/>
              <a:buChar char="•"/>
            </a:pPr>
            <a:r>
              <a:rPr lang="ar-JO" sz="2200" dirty="0">
                <a:latin typeface="Times New Roman" panose="02020603050405020304" pitchFamily="18" charset="0"/>
                <a:cs typeface="Times New Roman" panose="02020603050405020304" pitchFamily="18" charset="0"/>
              </a:rPr>
              <a:t>فرع من الذكاء الاصطناعي.</a:t>
            </a:r>
          </a:p>
          <a:p>
            <a:pPr algn="r" rtl="1">
              <a:buFont typeface="Arial" panose="020B0604020202020204" pitchFamily="34" charset="0"/>
              <a:buChar char="•"/>
            </a:pPr>
            <a:r>
              <a:rPr lang="ar-JO" sz="2200" dirty="0">
                <a:latin typeface="Times New Roman" panose="02020603050405020304" pitchFamily="18" charset="0"/>
                <a:cs typeface="Times New Roman" panose="02020603050405020304" pitchFamily="18" charset="0"/>
              </a:rPr>
              <a:t>يعتمد على فكرة إن الآلة تتعلم من البيانات والخبرة بدون برمجة مباشرة.</a:t>
            </a:r>
          </a:p>
          <a:p>
            <a:pPr algn="r" rtl="1">
              <a:buFont typeface="Arial" panose="020B0604020202020204" pitchFamily="34" charset="0"/>
              <a:buChar char="•"/>
            </a:pPr>
            <a:r>
              <a:rPr lang="ar-JO" sz="2200" dirty="0">
                <a:latin typeface="Times New Roman" panose="02020603050405020304" pitchFamily="18" charset="0"/>
                <a:cs typeface="Times New Roman" panose="02020603050405020304" pitchFamily="18" charset="0"/>
              </a:rPr>
              <a:t>مثال: </a:t>
            </a:r>
            <a:r>
              <a:rPr lang="ar-JO" sz="2200" dirty="0">
                <a:solidFill>
                  <a:srgbClr val="0070C0"/>
                </a:solidFill>
                <a:latin typeface="Times New Roman" panose="02020603050405020304" pitchFamily="18" charset="0"/>
                <a:cs typeface="Times New Roman" panose="02020603050405020304" pitchFamily="18" charset="0"/>
              </a:rPr>
              <a:t>نظام يميّز بين رسائل البريد العادي </a:t>
            </a:r>
            <a:r>
              <a:rPr lang="en-AE" sz="2200" dirty="0">
                <a:solidFill>
                  <a:srgbClr val="0070C0"/>
                </a:solidFill>
                <a:latin typeface="Times New Roman" panose="02020603050405020304" pitchFamily="18" charset="0"/>
                <a:cs typeface="Times New Roman" panose="02020603050405020304" pitchFamily="18" charset="0"/>
              </a:rPr>
              <a:t>spam</a:t>
            </a:r>
            <a:r>
              <a:rPr lang="ar-JO" sz="2200" dirty="0">
                <a:solidFill>
                  <a:srgbClr val="0070C0"/>
                </a:solidFill>
                <a:latin typeface="Times New Roman" panose="02020603050405020304" pitchFamily="18" charset="0"/>
                <a:cs typeface="Times New Roman" panose="02020603050405020304" pitchFamily="18" charset="0"/>
              </a:rPr>
              <a:t> من خلال تحليل الرسائل السابقة.</a:t>
            </a:r>
          </a:p>
          <a:p>
            <a:pPr algn="r" rtl="1"/>
            <a:endParaRPr lang="ar-JO" sz="2200" dirty="0">
              <a:latin typeface="Times New Roman" panose="02020603050405020304" pitchFamily="18" charset="0"/>
              <a:cs typeface="Times New Roman" panose="02020603050405020304" pitchFamily="18" charset="0"/>
            </a:endParaRPr>
          </a:p>
          <a:p>
            <a:pPr marL="342900" indent="-342900" algn="r" rtl="1">
              <a:buFont typeface="Wingdings" panose="05000000000000000000" pitchFamily="2" charset="2"/>
              <a:buChar char="Ø"/>
            </a:pPr>
            <a:r>
              <a:rPr lang="ar-JO" sz="2200" b="1" dirty="0">
                <a:solidFill>
                  <a:srgbClr val="C00000"/>
                </a:solidFill>
                <a:latin typeface="Times New Roman" panose="02020603050405020304" pitchFamily="18" charset="0"/>
                <a:cs typeface="Times New Roman" panose="02020603050405020304" pitchFamily="18" charset="0"/>
              </a:rPr>
              <a:t>التعلم العميق </a:t>
            </a:r>
            <a:r>
              <a:rPr lang="en-US" sz="2200" b="1" dirty="0">
                <a:solidFill>
                  <a:srgbClr val="C00000"/>
                </a:solidFill>
                <a:latin typeface="Times New Roman" panose="02020603050405020304" pitchFamily="18" charset="0"/>
                <a:cs typeface="Times New Roman" panose="02020603050405020304" pitchFamily="18" charset="0"/>
              </a:rPr>
              <a:t>(Deep Learning - DL)</a:t>
            </a:r>
          </a:p>
          <a:p>
            <a:pPr algn="r" rtl="1">
              <a:buFont typeface="Arial" panose="020B0604020202020204" pitchFamily="34" charset="0"/>
              <a:buChar char="•"/>
            </a:pPr>
            <a:r>
              <a:rPr lang="ar-JO" sz="2200" dirty="0">
                <a:latin typeface="Times New Roman" panose="02020603050405020304" pitchFamily="18" charset="0"/>
                <a:cs typeface="Times New Roman" panose="02020603050405020304" pitchFamily="18" charset="0"/>
              </a:rPr>
              <a:t>فرع من تعلم الآلة.</a:t>
            </a:r>
          </a:p>
          <a:p>
            <a:pPr algn="r" rtl="1">
              <a:buFont typeface="Arial" panose="020B0604020202020204" pitchFamily="34" charset="0"/>
              <a:buChar char="•"/>
            </a:pPr>
            <a:r>
              <a:rPr lang="ar-JO" sz="2200" dirty="0">
                <a:latin typeface="Times New Roman" panose="02020603050405020304" pitchFamily="18" charset="0"/>
                <a:cs typeface="Times New Roman" panose="02020603050405020304" pitchFamily="18" charset="0"/>
              </a:rPr>
              <a:t>يستخدم الشبكات العصبية الاصطناعية لمحاكاة عمل الدماغ البشري.</a:t>
            </a:r>
          </a:p>
          <a:p>
            <a:pPr algn="r" rtl="1">
              <a:buFont typeface="Arial" panose="020B0604020202020204" pitchFamily="34" charset="0"/>
              <a:buChar char="•"/>
            </a:pPr>
            <a:r>
              <a:rPr lang="ar-JO" sz="2200" dirty="0">
                <a:latin typeface="Times New Roman" panose="02020603050405020304" pitchFamily="18" charset="0"/>
                <a:cs typeface="Times New Roman" panose="02020603050405020304" pitchFamily="18" charset="0"/>
              </a:rPr>
              <a:t>يحتاج بيانات ضخمة وقوة حوسبة عالية.</a:t>
            </a:r>
          </a:p>
          <a:p>
            <a:pPr algn="r" rtl="1">
              <a:buFont typeface="Arial" panose="020B0604020202020204" pitchFamily="34" charset="0"/>
              <a:buChar char="•"/>
            </a:pPr>
            <a:r>
              <a:rPr lang="ar-JO" sz="2200" dirty="0">
                <a:latin typeface="Times New Roman" panose="02020603050405020304" pitchFamily="18" charset="0"/>
                <a:cs typeface="Times New Roman" panose="02020603050405020304" pitchFamily="18" charset="0"/>
              </a:rPr>
              <a:t>مثال: </a:t>
            </a:r>
            <a:r>
              <a:rPr lang="ar-JO" sz="2200" dirty="0">
                <a:solidFill>
                  <a:srgbClr val="0070C0"/>
                </a:solidFill>
                <a:latin typeface="Times New Roman" panose="02020603050405020304" pitchFamily="18" charset="0"/>
                <a:cs typeface="Times New Roman" panose="02020603050405020304" pitchFamily="18" charset="0"/>
              </a:rPr>
              <a:t>التعرّف على الوجوه أو الصوت أو الصور.</a:t>
            </a:r>
          </a:p>
        </p:txBody>
      </p:sp>
      <p:sp>
        <p:nvSpPr>
          <p:cNvPr id="2" name="Footer Placeholder 1">
            <a:extLst>
              <a:ext uri="{FF2B5EF4-FFF2-40B4-BE49-F238E27FC236}">
                <a16:creationId xmlns:a16="http://schemas.microsoft.com/office/drawing/2014/main" id="{8DA806DB-0835-9623-A154-13D95933ACC1}"/>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277042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E8F06-0AD0-9ED6-D050-D3A40F89E4BA}"/>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07FD783A-0139-C3B9-B59B-329F5F100BE3}"/>
              </a:ext>
            </a:extLst>
          </p:cNvPr>
          <p:cNvSpPr txBox="1"/>
          <p:nvPr/>
        </p:nvSpPr>
        <p:spPr>
          <a:xfrm>
            <a:off x="309187" y="48212"/>
            <a:ext cx="110744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rPr>
              <a:t>منظومة الذكاء الإصطناعي حالياً</a:t>
            </a:r>
          </a:p>
        </p:txBody>
      </p:sp>
      <p:sp>
        <p:nvSpPr>
          <p:cNvPr id="4" name="Slide Number Placeholder 3">
            <a:extLst>
              <a:ext uri="{FF2B5EF4-FFF2-40B4-BE49-F238E27FC236}">
                <a16:creationId xmlns:a16="http://schemas.microsoft.com/office/drawing/2014/main" id="{A2E9EC58-E3FF-9092-0136-D56CF1F52202}"/>
              </a:ext>
            </a:extLst>
          </p:cNvPr>
          <p:cNvSpPr>
            <a:spLocks noGrp="1"/>
          </p:cNvSpPr>
          <p:nvPr>
            <p:ph type="sldNum" sz="quarter" idx="12"/>
          </p:nvPr>
        </p:nvSpPr>
        <p:spPr/>
        <p:txBody>
          <a:bodyPr/>
          <a:lstStyle/>
          <a:p>
            <a:fld id="{3A98EE3D-8CD1-4C3F-BD1C-C98C9596463C}" type="slidenum">
              <a:rPr lang="en-US" smtClean="0"/>
              <a:t>29</a:t>
            </a:fld>
            <a:endParaRPr lang="en-US" dirty="0"/>
          </a:p>
        </p:txBody>
      </p:sp>
      <p:pic>
        <p:nvPicPr>
          <p:cNvPr id="3" name="Picture 2" descr="A diagram of a diagram with text&#10;&#10;AI-generated content may be incorrect.">
            <a:extLst>
              <a:ext uri="{FF2B5EF4-FFF2-40B4-BE49-F238E27FC236}">
                <a16:creationId xmlns:a16="http://schemas.microsoft.com/office/drawing/2014/main" id="{F1D9B8D8-8A65-8718-85CD-59F0361F01F5}"/>
              </a:ext>
            </a:extLst>
          </p:cNvPr>
          <p:cNvPicPr>
            <a:picLocks noChangeAspect="1"/>
          </p:cNvPicPr>
          <p:nvPr/>
        </p:nvPicPr>
        <p:blipFill>
          <a:blip r:embed="rId2"/>
          <a:stretch>
            <a:fillRect/>
          </a:stretch>
        </p:blipFill>
        <p:spPr>
          <a:xfrm>
            <a:off x="3004017" y="1008901"/>
            <a:ext cx="6183966" cy="5185134"/>
          </a:xfrm>
          <a:prstGeom prst="rect">
            <a:avLst/>
          </a:prstGeom>
        </p:spPr>
      </p:pic>
      <p:sp>
        <p:nvSpPr>
          <p:cNvPr id="2" name="Footer Placeholder 1">
            <a:extLst>
              <a:ext uri="{FF2B5EF4-FFF2-40B4-BE49-F238E27FC236}">
                <a16:creationId xmlns:a16="http://schemas.microsoft.com/office/drawing/2014/main" id="{84AB0F7D-D9C5-83FF-DD5C-D9C53A66F1A3}"/>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41627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BC2B4-9A4F-7450-AAE1-6C81C7C5D17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8387D7B-9EE0-323A-97F1-EB15AC8F3562}"/>
              </a:ext>
            </a:extLst>
          </p:cNvPr>
          <p:cNvSpPr txBox="1"/>
          <p:nvPr/>
        </p:nvSpPr>
        <p:spPr>
          <a:xfrm>
            <a:off x="691610" y="286939"/>
            <a:ext cx="11081982" cy="76944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400" dirty="0">
                <a:solidFill>
                  <a:srgbClr val="C00000"/>
                </a:solidFill>
              </a:rPr>
              <a:t>مقدمة</a:t>
            </a:r>
            <a:endParaRPr lang="ar-JO" sz="440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E98DCF3-CBE8-7621-221F-4F12D47A4499}"/>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6" name="TextBox 5">
            <a:extLst>
              <a:ext uri="{FF2B5EF4-FFF2-40B4-BE49-F238E27FC236}">
                <a16:creationId xmlns:a16="http://schemas.microsoft.com/office/drawing/2014/main" id="{70A7F915-F693-41FB-7A47-26083F187323}"/>
              </a:ext>
            </a:extLst>
          </p:cNvPr>
          <p:cNvSpPr txBox="1"/>
          <p:nvPr/>
        </p:nvSpPr>
        <p:spPr>
          <a:xfrm>
            <a:off x="148534" y="1351508"/>
            <a:ext cx="11894932" cy="489364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r" rtl="1">
              <a:buFont typeface="Wingdings" panose="05000000000000000000" pitchFamily="2" charset="2"/>
              <a:buChar char="Ø"/>
            </a:pPr>
            <a:r>
              <a:rPr lang="ar-JO" sz="2400" dirty="0"/>
              <a:t>يشهد العالم اليوم تطورًا تكنولوجيًا متسارعًا غيّر شكل الحياة والعمل والتعليم، وأصبح الذكاء الاصطناعي في قلب هذا التحوّل الكبير. </a:t>
            </a:r>
          </a:p>
          <a:p>
            <a:pPr marL="800100" lvl="1" indent="-342900" algn="r" rtl="1">
              <a:buFont typeface="Wingdings" panose="05000000000000000000" pitchFamily="2" charset="2"/>
              <a:buChar char="Ø"/>
            </a:pPr>
            <a:r>
              <a:rPr lang="ar-JO" sz="2400" dirty="0"/>
              <a:t>التقنيات الذكية باتت تدخل في معظم مجالات حياتنا، من الهواتف والتطبيقات الذكية إلى الأنظمة الطبية، والمركبات ذاتية القيادة، والمساعدات الرقمية مثل "سيري" و"أليكسا".</a:t>
            </a:r>
          </a:p>
          <a:p>
            <a:pPr marL="342900" indent="-342900" algn="r" rtl="1">
              <a:buFont typeface="Wingdings" panose="05000000000000000000" pitchFamily="2" charset="2"/>
              <a:buChar char="Ø"/>
            </a:pPr>
            <a:endParaRPr lang="ar-JO" sz="2400" dirty="0"/>
          </a:p>
          <a:p>
            <a:pPr marL="342900" indent="-342900" algn="r" rtl="1">
              <a:buFont typeface="Wingdings" panose="05000000000000000000" pitchFamily="2" charset="2"/>
              <a:buChar char="Ø"/>
            </a:pPr>
            <a:r>
              <a:rPr lang="ar-JO" sz="2400" dirty="0"/>
              <a:t>يُعدّ </a:t>
            </a:r>
            <a:r>
              <a:rPr lang="ar-JO" sz="2400" b="1" dirty="0">
                <a:solidFill>
                  <a:srgbClr val="C00000"/>
                </a:solidFill>
              </a:rPr>
              <a:t>الذكاء الاصطناعي</a:t>
            </a:r>
            <a:r>
              <a:rPr lang="ar-JO" sz="2400" dirty="0">
                <a:solidFill>
                  <a:srgbClr val="C00000"/>
                </a:solidFill>
              </a:rPr>
              <a:t> </a:t>
            </a:r>
            <a:r>
              <a:rPr lang="ar-JO" sz="2400" dirty="0"/>
              <a:t>من أهم إنجازات العصر الحديث، حيث أصبح جزءًا أساسيًا من حياتنا اليومية، من الهواتف الذكية إلى السيارات ذاتية القيادة والمساعدات الرقمية. </a:t>
            </a:r>
          </a:p>
          <a:p>
            <a:pPr lvl="1" algn="r" rtl="1"/>
            <a:r>
              <a:rPr lang="ar-JO" sz="2400" dirty="0">
                <a:solidFill>
                  <a:srgbClr val="C00000"/>
                </a:solidFill>
              </a:rPr>
              <a:t>.</a:t>
            </a:r>
            <a:endParaRPr lang="ar-JO" sz="2400" b="1" dirty="0">
              <a:solidFill>
                <a:srgbClr val="C00000"/>
              </a:solidFill>
              <a:latin typeface="Times New Roman" panose="02020603050405020304" pitchFamily="18" charset="0"/>
              <a:cs typeface="Times New Roman" panose="02020603050405020304" pitchFamily="18" charset="0"/>
            </a:endParaRPr>
          </a:p>
          <a:p>
            <a:pPr marL="342900" indent="-342900" algn="r" rtl="1">
              <a:buFont typeface="Wingdings" panose="05000000000000000000" pitchFamily="2" charset="2"/>
              <a:buChar char="Ø"/>
            </a:pPr>
            <a:endParaRPr lang="ar-JO" sz="2400" dirty="0"/>
          </a:p>
          <a:p>
            <a:pPr marL="342900" indent="-342900" algn="r" rtl="1">
              <a:buFont typeface="Wingdings" panose="05000000000000000000" pitchFamily="2" charset="2"/>
              <a:buChar char="Ø"/>
            </a:pPr>
            <a:endParaRPr lang="ar-JO" sz="2400" dirty="0"/>
          </a:p>
          <a:p>
            <a:pPr marL="342900" indent="-342900" algn="r" rtl="1">
              <a:buFont typeface="Wingdings" panose="05000000000000000000" pitchFamily="2" charset="2"/>
              <a:buChar char="Ø"/>
            </a:pPr>
            <a:endParaRPr lang="ar-JO" sz="2400" dirty="0"/>
          </a:p>
          <a:p>
            <a:pPr marL="342900" indent="-342900" algn="r" rtl="1">
              <a:buFont typeface="Wingdings" panose="05000000000000000000" pitchFamily="2" charset="2"/>
              <a:buChar char="Ø"/>
            </a:pPr>
            <a:endParaRPr lang="ar-JO" sz="2400" dirty="0"/>
          </a:p>
          <a:p>
            <a:pPr marL="342900" indent="-342900" algn="r" rtl="1">
              <a:buFont typeface="Wingdings" panose="05000000000000000000" pitchFamily="2" charset="2"/>
              <a:buChar char="Ø"/>
            </a:pPr>
            <a:endParaRPr lang="ar-JO" sz="2400" dirty="0"/>
          </a:p>
        </p:txBody>
      </p:sp>
      <p:pic>
        <p:nvPicPr>
          <p:cNvPr id="5126" name="Picture 6" descr="What is Artificial Intelligence">
            <a:extLst>
              <a:ext uri="{FF2B5EF4-FFF2-40B4-BE49-F238E27FC236}">
                <a16:creationId xmlns:a16="http://schemas.microsoft.com/office/drawing/2014/main" id="{923F22E6-9D35-7CFE-6EBA-CC1D9A51B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087" y="4045779"/>
            <a:ext cx="4225501" cy="218276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1BD8FD39-8173-6489-3D47-6FE1A5858E3E}"/>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3543633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4CDBD-2BE2-3F0D-BB7A-233A79E18130}"/>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182B9904-B061-458A-2BBA-95A30CE54846}"/>
              </a:ext>
            </a:extLst>
          </p:cNvPr>
          <p:cNvSpPr txBox="1"/>
          <p:nvPr/>
        </p:nvSpPr>
        <p:spPr>
          <a:xfrm>
            <a:off x="419101" y="250148"/>
            <a:ext cx="110744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rtl="1"/>
            <a:r>
              <a:rPr lang="ar-JO" sz="4000" dirty="0">
                <a:solidFill>
                  <a:srgbClr val="C00000"/>
                </a:solidFill>
                <a:latin typeface="Times New Roman" panose="02020603050405020304" pitchFamily="18" charset="0"/>
              </a:rPr>
              <a:t>الذكاء الاصطناعي التوليدي (</a:t>
            </a:r>
            <a:r>
              <a:rPr lang="en-US" sz="4000" dirty="0">
                <a:solidFill>
                  <a:srgbClr val="C00000"/>
                </a:solidFill>
                <a:latin typeface="Times New Roman" panose="02020603050405020304" pitchFamily="18" charset="0"/>
              </a:rPr>
              <a:t>(Generative AI</a:t>
            </a:r>
            <a:endParaRPr lang="ar-JO" sz="4000" dirty="0">
              <a:solidFill>
                <a:srgbClr val="C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9BD67023-0709-29E4-2E5D-FE94D17876F7}"/>
              </a:ext>
            </a:extLst>
          </p:cNvPr>
          <p:cNvSpPr>
            <a:spLocks noGrp="1"/>
          </p:cNvSpPr>
          <p:nvPr>
            <p:ph type="sldNum" sz="quarter" idx="12"/>
          </p:nvPr>
        </p:nvSpPr>
        <p:spPr/>
        <p:txBody>
          <a:bodyPr/>
          <a:lstStyle/>
          <a:p>
            <a:fld id="{3A98EE3D-8CD1-4C3F-BD1C-C98C9596463C}" type="slidenum">
              <a:rPr lang="en-US" smtClean="0"/>
              <a:t>30</a:t>
            </a:fld>
            <a:endParaRPr lang="en-US" dirty="0"/>
          </a:p>
        </p:txBody>
      </p:sp>
      <p:sp>
        <p:nvSpPr>
          <p:cNvPr id="7" name="TextBox 6">
            <a:extLst>
              <a:ext uri="{FF2B5EF4-FFF2-40B4-BE49-F238E27FC236}">
                <a16:creationId xmlns:a16="http://schemas.microsoft.com/office/drawing/2014/main" id="{5366B5F9-9159-79AB-A4C8-9006F6BE1079}"/>
              </a:ext>
            </a:extLst>
          </p:cNvPr>
          <p:cNvSpPr txBox="1"/>
          <p:nvPr/>
        </p:nvSpPr>
        <p:spPr>
          <a:xfrm>
            <a:off x="419101" y="1290512"/>
            <a:ext cx="11354491" cy="830997"/>
          </a:xfrm>
          <a:prstGeom prst="rect">
            <a:avLst/>
          </a:prstGeom>
          <a:noFill/>
        </p:spPr>
        <p:txBody>
          <a:bodyPr wrap="square">
            <a:spAutoFit/>
          </a:bodyPr>
          <a:lstStyle/>
          <a:p>
            <a:pPr algn="r" rtl="1"/>
            <a:r>
              <a:rPr lang="ar-JO" sz="2400" dirty="0"/>
              <a:t>هو الوضع الحالي من الذكاء الاصطناعي الذي يُركّز على إنشاء محتوى </a:t>
            </a:r>
            <a:r>
              <a:rPr lang="ar-JO" sz="2400" b="1" dirty="0"/>
              <a:t>جديد وأصلي</a:t>
            </a:r>
            <a:r>
              <a:rPr lang="ar-JO" sz="2400" dirty="0"/>
              <a:t>، مثل </a:t>
            </a:r>
            <a:r>
              <a:rPr lang="ar-JO" sz="2400" b="1" dirty="0"/>
              <a:t>النصوص، الصور، الفيديوهات، الموسيقى</a:t>
            </a:r>
            <a:r>
              <a:rPr lang="ar-JO" sz="2400" dirty="0"/>
              <a:t>، أو حتى البيانات، بناءً على الأنماط التي تعلمها من بيانات سابقة</a:t>
            </a:r>
          </a:p>
        </p:txBody>
      </p:sp>
      <p:pic>
        <p:nvPicPr>
          <p:cNvPr id="6146" name="Picture 2" descr="‫ما هو الذكاء الاصطناعي التوليدي؟ - التعلم العميق بالعربي || DL بالعربي ||  الدكتور علاء طعيمة‬‎">
            <a:extLst>
              <a:ext uri="{FF2B5EF4-FFF2-40B4-BE49-F238E27FC236}">
                <a16:creationId xmlns:a16="http://schemas.microsoft.com/office/drawing/2014/main" id="{F8AE27D1-DC0B-C035-588F-C96CE6075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99" y="2655465"/>
            <a:ext cx="2952750" cy="22602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is ChatGPT? What parents need to ...">
            <a:extLst>
              <a:ext uri="{FF2B5EF4-FFF2-40B4-BE49-F238E27FC236}">
                <a16:creationId xmlns:a16="http://schemas.microsoft.com/office/drawing/2014/main" id="{4B28D2A8-FC06-11A6-29D1-41CB75D3A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26" y="2771066"/>
            <a:ext cx="29527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oogle Gemini: Features and Limitations ...">
            <a:extLst>
              <a:ext uri="{FF2B5EF4-FFF2-40B4-BE49-F238E27FC236}">
                <a16:creationId xmlns:a16="http://schemas.microsoft.com/office/drawing/2014/main" id="{09B23A72-5222-45B8-E998-0E6AD3284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1" y="2784012"/>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AC3C2786-D117-431E-6804-ED46DEFD08EE}"/>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399320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F23D1-B999-3A1F-D20F-B4AD8D150C5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6F9E1B-333B-58FC-A017-22025C949BFB}"/>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6" name="Rectangle 8">
            <a:extLst>
              <a:ext uri="{FF2B5EF4-FFF2-40B4-BE49-F238E27FC236}">
                <a16:creationId xmlns:a16="http://schemas.microsoft.com/office/drawing/2014/main" id="{B2F11F6E-C416-7B07-9D46-78BC38512336}"/>
              </a:ext>
            </a:extLst>
          </p:cNvPr>
          <p:cNvSpPr>
            <a:spLocks noChangeArrowheads="1"/>
          </p:cNvSpPr>
          <p:nvPr/>
        </p:nvSpPr>
        <p:spPr bwMode="auto">
          <a:xfrm>
            <a:off x="2259909" y="1078181"/>
            <a:ext cx="923359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من أهم أهداف الذكاء الاصطناعي هي</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حل المشكلات بطريقة ذكية ومنهجية</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يعتمد حل المشكلات على</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تمثيلها بشكل منظم</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ثم البحث عن</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حل مثالي أو مقبول</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الأسلوب الأكثر استخدامًا</a:t>
            </a:r>
            <a:r>
              <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البحث في فضاء الحالة</a:t>
            </a:r>
            <a:r>
              <a:rPr kumimoji="0" lang="ar-JO" altLang="ar-JO"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(State Space Search)</a:t>
            </a: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ar-JO" altLang="ar-JO"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5AE5222-9D48-86D5-34D9-06CD1AA47B1F}"/>
              </a:ext>
            </a:extLst>
          </p:cNvPr>
          <p:cNvSpPr txBox="1"/>
          <p:nvPr/>
        </p:nvSpPr>
        <p:spPr>
          <a:xfrm>
            <a:off x="419101" y="250148"/>
            <a:ext cx="110744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rPr>
              <a:t>حل المشكلات بإستخدام الذكاء الإصطناعي</a:t>
            </a:r>
          </a:p>
        </p:txBody>
      </p:sp>
      <p:sp>
        <p:nvSpPr>
          <p:cNvPr id="10" name="TextBox 9">
            <a:extLst>
              <a:ext uri="{FF2B5EF4-FFF2-40B4-BE49-F238E27FC236}">
                <a16:creationId xmlns:a16="http://schemas.microsoft.com/office/drawing/2014/main" id="{03008BB6-BD2C-F299-5FAB-05338BED2975}"/>
              </a:ext>
            </a:extLst>
          </p:cNvPr>
          <p:cNvSpPr txBox="1"/>
          <p:nvPr/>
        </p:nvSpPr>
        <p:spPr>
          <a:xfrm>
            <a:off x="215900" y="2325596"/>
            <a:ext cx="11277601" cy="2554545"/>
          </a:xfrm>
          <a:prstGeom prst="rect">
            <a:avLst/>
          </a:prstGeom>
          <a:noFill/>
        </p:spPr>
        <p:txBody>
          <a:bodyPr wrap="square">
            <a:spAutoFit/>
          </a:bodyPr>
          <a:lstStyle/>
          <a:p>
            <a:pPr marL="342900" indent="-342900" algn="r" rtl="1">
              <a:buFont typeface="Wingdings" panose="05000000000000000000" pitchFamily="2" charset="2"/>
              <a:buChar char="Ø"/>
            </a:pPr>
            <a:r>
              <a:rPr lang="ar-JO" sz="2000" dirty="0">
                <a:latin typeface="Times New Roman" panose="02020603050405020304" pitchFamily="18" charset="0"/>
                <a:cs typeface="Times New Roman" panose="02020603050405020304" pitchFamily="18" charset="0"/>
              </a:rPr>
              <a:t>فضاء الحالات هو </a:t>
            </a:r>
            <a:r>
              <a:rPr lang="ar-JO" sz="2000" b="1" dirty="0">
                <a:latin typeface="Times New Roman" panose="02020603050405020304" pitchFamily="18" charset="0"/>
                <a:cs typeface="Times New Roman" panose="02020603050405020304" pitchFamily="18" charset="0"/>
              </a:rPr>
              <a:t>مجموعة من جميع الحالات الممكنة</a:t>
            </a:r>
            <a:r>
              <a:rPr lang="ar-JO" sz="2000" dirty="0">
                <a:latin typeface="Times New Roman" panose="02020603050405020304" pitchFamily="18" charset="0"/>
                <a:cs typeface="Times New Roman" panose="02020603050405020304" pitchFamily="18" charset="0"/>
              </a:rPr>
              <a:t> التي يمكن للنظام أن يكون فيها، إلى جانب جميع التحولات الممكنة بين هذه الحالات نتيجة تنفيذ الأفعال.</a:t>
            </a:r>
          </a:p>
          <a:p>
            <a:pPr marL="342900" indent="-342900" algn="r" rtl="1">
              <a:buFont typeface="Wingdings" panose="05000000000000000000" pitchFamily="2" charset="2"/>
              <a:buChar char="Ø"/>
            </a:pPr>
            <a:r>
              <a:rPr lang="ar-JO" sz="2000" b="1" dirty="0">
                <a:latin typeface="Times New Roman" panose="02020603050405020304" pitchFamily="18" charset="0"/>
                <a:cs typeface="Times New Roman" panose="02020603050405020304" pitchFamily="18" charset="0"/>
              </a:rPr>
              <a:t>فضاء الحالات</a:t>
            </a:r>
            <a:r>
              <a:rPr lang="ar-JO" sz="2000" dirty="0">
                <a:latin typeface="Times New Roman" panose="02020603050405020304" pitchFamily="18" charset="0"/>
                <a:cs typeface="Times New Roman" panose="02020603050405020304" pitchFamily="18" charset="0"/>
              </a:rPr>
              <a:t> هو نموذج رياضي للمشكلة يتكوّن من:</a:t>
            </a:r>
          </a:p>
          <a:p>
            <a:pPr marL="342900" indent="-342900" algn="r" rtl="1">
              <a:buFont typeface="Arial" panose="020B0604020202020204" pitchFamily="34" charset="0"/>
              <a:buChar char="•"/>
            </a:pPr>
            <a:r>
              <a:rPr lang="ar-JO" sz="2000" b="1" dirty="0">
                <a:latin typeface="Times New Roman" panose="02020603050405020304" pitchFamily="18" charset="0"/>
                <a:cs typeface="Times New Roman" panose="02020603050405020304" pitchFamily="18" charset="0"/>
              </a:rPr>
              <a:t>الحالة الأولية (</a:t>
            </a:r>
            <a:r>
              <a:rPr lang="en-US" sz="2000" b="1" dirty="0">
                <a:latin typeface="Times New Roman" panose="02020603050405020304" pitchFamily="18" charset="0"/>
                <a:cs typeface="Times New Roman" panose="02020603050405020304" pitchFamily="18" charset="0"/>
              </a:rPr>
              <a:t>Initial State</a:t>
            </a:r>
            <a:r>
              <a:rPr lang="en-US" sz="2000" dirty="0">
                <a:latin typeface="Times New Roman" panose="02020603050405020304" pitchFamily="18" charset="0"/>
                <a:cs typeface="Times New Roman" panose="02020603050405020304" pitchFamily="18" charset="0"/>
              </a:rPr>
              <a:t> </a:t>
            </a:r>
            <a:r>
              <a:rPr lang="ar-JO" sz="2000" dirty="0">
                <a:latin typeface="Times New Roman" panose="02020603050405020304" pitchFamily="18" charset="0"/>
                <a:cs typeface="Times New Roman" panose="02020603050405020304" pitchFamily="18" charset="0"/>
              </a:rPr>
              <a:t>) :نقطة البداية.</a:t>
            </a:r>
          </a:p>
          <a:p>
            <a:pPr marL="342900" indent="-342900" algn="r" rtl="1">
              <a:buFont typeface="Arial" panose="020B0604020202020204" pitchFamily="34" charset="0"/>
              <a:buChar char="•"/>
            </a:pPr>
            <a:r>
              <a:rPr lang="ar-JO" sz="2000" b="1" dirty="0">
                <a:latin typeface="Times New Roman" panose="02020603050405020304" pitchFamily="18" charset="0"/>
                <a:cs typeface="Times New Roman" panose="02020603050405020304" pitchFamily="18" charset="0"/>
              </a:rPr>
              <a:t>مجموعة الأفعال (</a:t>
            </a:r>
            <a:r>
              <a:rPr lang="en-US" sz="2000" b="1" dirty="0">
                <a:latin typeface="Times New Roman" panose="02020603050405020304" pitchFamily="18" charset="0"/>
                <a:cs typeface="Times New Roman" panose="02020603050405020304" pitchFamily="18" charset="0"/>
              </a:rPr>
              <a:t>Actions/Operators</a:t>
            </a:r>
            <a:r>
              <a:rPr lang="en-US" sz="2000" dirty="0">
                <a:latin typeface="Times New Roman" panose="02020603050405020304" pitchFamily="18" charset="0"/>
                <a:cs typeface="Times New Roman" panose="02020603050405020304" pitchFamily="18" charset="0"/>
              </a:rPr>
              <a:t> </a:t>
            </a:r>
            <a:r>
              <a:rPr lang="ar-JO" sz="2000" dirty="0">
                <a:latin typeface="Times New Roman" panose="02020603050405020304" pitchFamily="18" charset="0"/>
                <a:cs typeface="Times New Roman" panose="02020603050405020304" pitchFamily="18" charset="0"/>
              </a:rPr>
              <a:t>) :الأفعال الممكن تنفيذها في كل حالة.</a:t>
            </a:r>
          </a:p>
          <a:p>
            <a:pPr marL="342900" indent="-342900" algn="r" rtl="1">
              <a:buFont typeface="Arial" panose="020B0604020202020204" pitchFamily="34" charset="0"/>
              <a:buChar char="•"/>
            </a:pPr>
            <a:r>
              <a:rPr lang="ar-JO" sz="2000" b="1" dirty="0">
                <a:latin typeface="Times New Roman" panose="02020603050405020304" pitchFamily="18" charset="0"/>
                <a:cs typeface="Times New Roman" panose="02020603050405020304" pitchFamily="18" charset="0"/>
              </a:rPr>
              <a:t>الحالة الناتجة (</a:t>
            </a:r>
            <a:r>
              <a:rPr lang="en-US" sz="2000" b="1" dirty="0">
                <a:latin typeface="Times New Roman" panose="02020603050405020304" pitchFamily="18" charset="0"/>
                <a:cs typeface="Times New Roman" panose="02020603050405020304" pitchFamily="18" charset="0"/>
              </a:rPr>
              <a:t>Resulting State</a:t>
            </a:r>
            <a:r>
              <a:rPr lang="en-US" sz="2000" dirty="0">
                <a:latin typeface="Times New Roman" panose="02020603050405020304" pitchFamily="18" charset="0"/>
                <a:cs typeface="Times New Roman" panose="02020603050405020304" pitchFamily="18" charset="0"/>
              </a:rPr>
              <a:t> </a:t>
            </a:r>
            <a:r>
              <a:rPr lang="ar-JO" sz="2000" dirty="0">
                <a:latin typeface="Times New Roman" panose="02020603050405020304" pitchFamily="18" charset="0"/>
                <a:cs typeface="Times New Roman" panose="02020603050405020304" pitchFamily="18" charset="0"/>
              </a:rPr>
              <a:t>): الحالة التي ننتقل إليها بعد تنفيذ فعل.</a:t>
            </a:r>
          </a:p>
          <a:p>
            <a:pPr marL="342900" indent="-342900" algn="r" rtl="1">
              <a:buFont typeface="Arial" panose="020B0604020202020204" pitchFamily="34" charset="0"/>
              <a:buChar char="•"/>
            </a:pPr>
            <a:r>
              <a:rPr lang="ar-JO" sz="2000" b="1" dirty="0">
                <a:latin typeface="Times New Roman" panose="02020603050405020304" pitchFamily="18" charset="0"/>
                <a:cs typeface="Times New Roman" panose="02020603050405020304" pitchFamily="18" charset="0"/>
              </a:rPr>
              <a:t>هدف (</a:t>
            </a:r>
            <a:r>
              <a:rPr lang="en-US" sz="2000" b="1" dirty="0">
                <a:latin typeface="Times New Roman" panose="02020603050405020304" pitchFamily="18" charset="0"/>
                <a:cs typeface="Times New Roman" panose="02020603050405020304" pitchFamily="18" charset="0"/>
              </a:rPr>
              <a:t>Goal State</a:t>
            </a:r>
            <a:r>
              <a:rPr lang="en-US" sz="2000" dirty="0">
                <a:latin typeface="Times New Roman" panose="02020603050405020304" pitchFamily="18" charset="0"/>
                <a:cs typeface="Times New Roman" panose="02020603050405020304" pitchFamily="18" charset="0"/>
              </a:rPr>
              <a:t> </a:t>
            </a:r>
            <a:r>
              <a:rPr lang="ar-JO" sz="2000" dirty="0">
                <a:latin typeface="Times New Roman" panose="02020603050405020304" pitchFamily="18" charset="0"/>
                <a:cs typeface="Times New Roman" panose="02020603050405020304" pitchFamily="18" charset="0"/>
              </a:rPr>
              <a:t>) :الحالة التي نرغب في الوصول إليها.</a:t>
            </a:r>
          </a:p>
          <a:p>
            <a:pPr marL="342900" indent="-342900" algn="r" rtl="1">
              <a:buFont typeface="Arial" panose="020B0604020202020204" pitchFamily="34" charset="0"/>
              <a:buChar char="•"/>
            </a:pPr>
            <a:r>
              <a:rPr lang="ar-JO" sz="2000" b="1" dirty="0">
                <a:latin typeface="Times New Roman" panose="02020603050405020304" pitchFamily="18" charset="0"/>
                <a:cs typeface="Times New Roman" panose="02020603050405020304" pitchFamily="18" charset="0"/>
              </a:rPr>
              <a:t>اختبار الهدف </a:t>
            </a:r>
            <a:r>
              <a:rPr lang="en-US" sz="2000" b="1" dirty="0">
                <a:latin typeface="Times New Roman" panose="02020603050405020304" pitchFamily="18" charset="0"/>
                <a:cs typeface="Times New Roman" panose="02020603050405020304" pitchFamily="18" charset="0"/>
              </a:rPr>
              <a:t>Goal Test</a:t>
            </a:r>
            <a:r>
              <a:rPr lang="en-US" sz="2000" dirty="0">
                <a:latin typeface="Times New Roman" panose="02020603050405020304" pitchFamily="18" charset="0"/>
                <a:cs typeface="Times New Roman" panose="02020603050405020304" pitchFamily="18" charset="0"/>
              </a:rPr>
              <a:t> )</a:t>
            </a:r>
            <a:r>
              <a:rPr lang="ar-JO" sz="2000" dirty="0">
                <a:latin typeface="Times New Roman" panose="02020603050405020304" pitchFamily="18" charset="0"/>
                <a:cs typeface="Times New Roman" panose="02020603050405020304" pitchFamily="18" charset="0"/>
              </a:rPr>
              <a:t>): شرط لتحديد هل الحالة الحالية هي الهدف أم لا</a:t>
            </a:r>
          </a:p>
        </p:txBody>
      </p:sp>
      <p:sp>
        <p:nvSpPr>
          <p:cNvPr id="12" name="TextBox 11">
            <a:extLst>
              <a:ext uri="{FF2B5EF4-FFF2-40B4-BE49-F238E27FC236}">
                <a16:creationId xmlns:a16="http://schemas.microsoft.com/office/drawing/2014/main" id="{680F0784-7B4E-84FC-8857-A78DB1C8A61A}"/>
              </a:ext>
            </a:extLst>
          </p:cNvPr>
          <p:cNvSpPr txBox="1"/>
          <p:nvPr/>
        </p:nvSpPr>
        <p:spPr>
          <a:xfrm>
            <a:off x="419101" y="3015130"/>
            <a:ext cx="3848099"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المشكلة تُعرَّف بأنها</a:t>
            </a:r>
            <a:r>
              <a:rPr kumimoji="0" lang="ar-JO" altLang="ar-J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JO" altLang="ar-JO"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الحالة الأولية (Initial State)</a:t>
            </a:r>
            <a:r>
              <a:rPr kumimoji="0" lang="ar-JO" altLang="ar-J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مع</a:t>
            </a:r>
            <a:r>
              <a:rPr kumimoji="0" lang="ar-JO" altLang="ar-J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هدف محدد</a:t>
            </a:r>
            <a:r>
              <a:rPr kumimoji="0" lang="ar-JO" altLang="ar-JO"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(Goal State)</a:t>
            </a:r>
            <a:r>
              <a:rPr kumimoji="0" lang="ar-JO" altLang="ar-J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lvl="0" algn="r" rtl="1" eaLnBrk="0" fontAlgn="base" hangingPunct="0">
              <a:spcBef>
                <a:spcPct val="0"/>
              </a:spcBef>
              <a:spcAft>
                <a:spcPct val="0"/>
              </a:spcAft>
              <a:buFontTx/>
              <a:buChar char="•"/>
            </a:pPr>
            <a:r>
              <a:rPr kumimoji="0" lang="ar-SA" altLang="ar-J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الهدف هو</a:t>
            </a:r>
            <a:r>
              <a:rPr kumimoji="0" lang="ar-JO" altLang="ar-J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الوصول من </a:t>
            </a:r>
            <a:r>
              <a:rPr lang="ar-JO" altLang="ar-JO" b="1" dirty="0">
                <a:solidFill>
                  <a:schemeClr val="tx1"/>
                </a:solidFill>
                <a:latin typeface="Times New Roman" panose="02020603050405020304" pitchFamily="18" charset="0"/>
                <a:cs typeface="Times New Roman" panose="02020603050405020304" pitchFamily="18" charset="0"/>
              </a:rPr>
              <a:t>الحالة الأولية </a:t>
            </a:r>
            <a:r>
              <a:rPr kumimoji="0" lang="ar-SA" altLang="ar-JO"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إلى الحالة الهدف</a:t>
            </a:r>
            <a:r>
              <a:rPr kumimoji="0" lang="ar-JO" altLang="ar-J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عبر مجموعة من الخطوات أو العمليات</a:t>
            </a:r>
            <a:r>
              <a:rPr kumimoji="0" lang="ar-JO" altLang="ar-JO"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(Actions).</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18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مثال: إيجاد طريق من مدينة إلى أخرى باستخدام خريطة</a:t>
            </a:r>
            <a:endParaRPr kumimoji="0" lang="ar-JO" altLang="ar-JO" sz="18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endParaRPr lang="ar-JO" dirty="0"/>
          </a:p>
        </p:txBody>
      </p:sp>
      <p:sp>
        <p:nvSpPr>
          <p:cNvPr id="2" name="Footer Placeholder 1">
            <a:extLst>
              <a:ext uri="{FF2B5EF4-FFF2-40B4-BE49-F238E27FC236}">
                <a16:creationId xmlns:a16="http://schemas.microsoft.com/office/drawing/2014/main" id="{FE7F9C09-E1E1-EBFC-1B54-D422746B92F4}"/>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982600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8BF7-3860-44EF-2CF3-BF402FB4151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B10BD3-4DBE-7B13-1DC9-8199D3DAF45D}"/>
              </a:ext>
            </a:extLst>
          </p:cNvPr>
          <p:cNvSpPr>
            <a:spLocks noGrp="1"/>
          </p:cNvSpPr>
          <p:nvPr>
            <p:ph type="sldNum" sz="quarter" idx="12"/>
          </p:nvPr>
        </p:nvSpPr>
        <p:spPr/>
        <p:txBody>
          <a:bodyPr/>
          <a:lstStyle/>
          <a:p>
            <a:fld id="{3A98EE3D-8CD1-4C3F-BD1C-C98C9596463C}" type="slidenum">
              <a:rPr lang="en-US" smtClean="0"/>
              <a:t>32</a:t>
            </a:fld>
            <a:endParaRPr lang="en-US" dirty="0"/>
          </a:p>
        </p:txBody>
      </p:sp>
      <p:sp>
        <p:nvSpPr>
          <p:cNvPr id="7" name="TextBox 6">
            <a:extLst>
              <a:ext uri="{FF2B5EF4-FFF2-40B4-BE49-F238E27FC236}">
                <a16:creationId xmlns:a16="http://schemas.microsoft.com/office/drawing/2014/main" id="{219AECC0-3648-85DF-3CEA-42196DAF4CE2}"/>
              </a:ext>
            </a:extLst>
          </p:cNvPr>
          <p:cNvSpPr txBox="1"/>
          <p:nvPr/>
        </p:nvSpPr>
        <p:spPr>
          <a:xfrm>
            <a:off x="419101" y="250148"/>
            <a:ext cx="110744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rPr>
              <a:t>حل المشكلات بإستخدام الذكاء الإصطناعي</a:t>
            </a:r>
          </a:p>
        </p:txBody>
      </p:sp>
      <p:sp>
        <p:nvSpPr>
          <p:cNvPr id="3" name="TextBox 2">
            <a:extLst>
              <a:ext uri="{FF2B5EF4-FFF2-40B4-BE49-F238E27FC236}">
                <a16:creationId xmlns:a16="http://schemas.microsoft.com/office/drawing/2014/main" id="{F4D80DD4-0910-1175-2FAE-8CA4D959E788}"/>
              </a:ext>
            </a:extLst>
          </p:cNvPr>
          <p:cNvSpPr txBox="1"/>
          <p:nvPr/>
        </p:nvSpPr>
        <p:spPr>
          <a:xfrm>
            <a:off x="5397501" y="1168299"/>
            <a:ext cx="6096000" cy="1938992"/>
          </a:xfrm>
          <a:prstGeom prst="rect">
            <a:avLst/>
          </a:prstGeom>
          <a:noFill/>
        </p:spPr>
        <p:txBody>
          <a:bodyPr wrap="square">
            <a:spAutoFit/>
          </a:bodyPr>
          <a:lstStyle/>
          <a:p>
            <a:pPr marL="285750" indent="-285750" algn="r" rtl="1">
              <a:buFont typeface="Wingdings" panose="05000000000000000000" pitchFamily="2" charset="2"/>
              <a:buChar char="Ø"/>
            </a:pPr>
            <a:r>
              <a:rPr lang="ar-JO" sz="2400" b="1" dirty="0">
                <a:latin typeface="Times New Roman" panose="02020603050405020304" pitchFamily="18" charset="0"/>
                <a:cs typeface="Times New Roman" panose="02020603050405020304" pitchFamily="18" charset="0"/>
              </a:rPr>
              <a:t>أمثلة على مشكلات تعتمد على البحث:</a:t>
            </a:r>
            <a:endParaRPr lang="en-US" sz="2400" b="1" dirty="0">
              <a:latin typeface="Times New Roman" panose="02020603050405020304" pitchFamily="18" charset="0"/>
              <a:cs typeface="Times New Roman" panose="02020603050405020304" pitchFamily="18" charset="0"/>
            </a:endParaRPr>
          </a:p>
          <a:p>
            <a:pPr marL="285750" indent="-285750" algn="r" rtl="1">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285750" indent="-285750" algn="r" rtl="1">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285750" indent="-285750" algn="r" rtl="1">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285750" indent="-285750" algn="r" rtl="1">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66D1C12D-E065-619A-B133-FED081D51671}"/>
              </a:ext>
            </a:extLst>
          </p:cNvPr>
          <p:cNvGraphicFramePr>
            <a:graphicFrameLocks noGrp="1"/>
          </p:cNvGraphicFramePr>
          <p:nvPr>
            <p:extLst>
              <p:ext uri="{D42A27DB-BD31-4B8C-83A1-F6EECF244321}">
                <p14:modId xmlns:p14="http://schemas.microsoft.com/office/powerpoint/2010/main" val="2762827968"/>
              </p:ext>
            </p:extLst>
          </p:nvPr>
        </p:nvGraphicFramePr>
        <p:xfrm>
          <a:off x="419101" y="2137795"/>
          <a:ext cx="11074400" cy="3901440"/>
        </p:xfrm>
        <a:graphic>
          <a:graphicData uri="http://schemas.openxmlformats.org/drawingml/2006/table">
            <a:tbl>
              <a:tblPr rtl="1">
                <a:tableStyleId>{5940675A-B579-460E-94D1-54222C63F5DA}</a:tableStyleId>
              </a:tblPr>
              <a:tblGrid>
                <a:gridCol w="1894048">
                  <a:extLst>
                    <a:ext uri="{9D8B030D-6E8A-4147-A177-3AD203B41FA5}">
                      <a16:colId xmlns:a16="http://schemas.microsoft.com/office/drawing/2014/main" val="3593755764"/>
                    </a:ext>
                  </a:extLst>
                </a:gridCol>
                <a:gridCol w="2201850">
                  <a:extLst>
                    <a:ext uri="{9D8B030D-6E8A-4147-A177-3AD203B41FA5}">
                      <a16:colId xmlns:a16="http://schemas.microsoft.com/office/drawing/2014/main" val="2303591131"/>
                    </a:ext>
                  </a:extLst>
                </a:gridCol>
                <a:gridCol w="3635008">
                  <a:extLst>
                    <a:ext uri="{9D8B030D-6E8A-4147-A177-3AD203B41FA5}">
                      <a16:colId xmlns:a16="http://schemas.microsoft.com/office/drawing/2014/main" val="946972656"/>
                    </a:ext>
                  </a:extLst>
                </a:gridCol>
                <a:gridCol w="3343494">
                  <a:extLst>
                    <a:ext uri="{9D8B030D-6E8A-4147-A177-3AD203B41FA5}">
                      <a16:colId xmlns:a16="http://schemas.microsoft.com/office/drawing/2014/main" val="3952206017"/>
                    </a:ext>
                  </a:extLst>
                </a:gridCol>
              </a:tblGrid>
              <a:tr h="0">
                <a:tc>
                  <a:txBody>
                    <a:bodyPr/>
                    <a:lstStyle/>
                    <a:p>
                      <a:pPr algn="r">
                        <a:buNone/>
                      </a:pPr>
                      <a:r>
                        <a:rPr lang="ar-JO" sz="2200" dirty="0">
                          <a:latin typeface="Times New Roman" panose="02020603050405020304" pitchFamily="18" charset="0"/>
                          <a:cs typeface="Times New Roman" panose="02020603050405020304" pitchFamily="18" charset="0"/>
                        </a:rPr>
                        <a:t> </a:t>
                      </a:r>
                      <a:r>
                        <a:rPr lang="ar-JO" sz="2200" b="1" dirty="0">
                          <a:latin typeface="Times New Roman" panose="02020603050405020304" pitchFamily="18" charset="0"/>
                          <a:cs typeface="Times New Roman" panose="02020603050405020304" pitchFamily="18" charset="0"/>
                        </a:rPr>
                        <a:t>المشكلة</a:t>
                      </a:r>
                      <a:endParaRPr lang="ar-JO" sz="2200" dirty="0">
                        <a:latin typeface="Times New Roman" panose="02020603050405020304" pitchFamily="18" charset="0"/>
                        <a:cs typeface="Times New Roman" panose="02020603050405020304" pitchFamily="18" charset="0"/>
                      </a:endParaRPr>
                    </a:p>
                  </a:txBody>
                  <a:tcPr anchor="ctr"/>
                </a:tc>
                <a:tc>
                  <a:txBody>
                    <a:bodyPr/>
                    <a:lstStyle/>
                    <a:p>
                      <a:pPr algn="r">
                        <a:buNone/>
                      </a:pPr>
                      <a:r>
                        <a:rPr lang="ar-JO" sz="2200" dirty="0">
                          <a:latin typeface="Times New Roman" panose="02020603050405020304" pitchFamily="18" charset="0"/>
                          <a:cs typeface="Times New Roman" panose="02020603050405020304" pitchFamily="18" charset="0"/>
                        </a:rPr>
                        <a:t> </a:t>
                      </a:r>
                      <a:r>
                        <a:rPr lang="ar-JO" sz="2200" b="1" dirty="0">
                          <a:latin typeface="Times New Roman" panose="02020603050405020304" pitchFamily="18" charset="0"/>
                          <a:cs typeface="Times New Roman" panose="02020603050405020304" pitchFamily="18" charset="0"/>
                        </a:rPr>
                        <a:t>الحالة الابتدائية</a:t>
                      </a:r>
                      <a:endParaRPr lang="ar-JO" sz="2200" dirty="0">
                        <a:latin typeface="Times New Roman" panose="02020603050405020304" pitchFamily="18" charset="0"/>
                        <a:cs typeface="Times New Roman" panose="02020603050405020304" pitchFamily="18" charset="0"/>
                      </a:endParaRPr>
                    </a:p>
                  </a:txBody>
                  <a:tcPr anchor="ctr"/>
                </a:tc>
                <a:tc>
                  <a:txBody>
                    <a:bodyPr/>
                    <a:lstStyle/>
                    <a:p>
                      <a:pPr algn="r">
                        <a:buNone/>
                      </a:pPr>
                      <a:r>
                        <a:rPr lang="ar-JO" sz="2200" dirty="0">
                          <a:latin typeface="Times New Roman" panose="02020603050405020304" pitchFamily="18" charset="0"/>
                          <a:cs typeface="Times New Roman" panose="02020603050405020304" pitchFamily="18" charset="0"/>
                        </a:rPr>
                        <a:t> </a:t>
                      </a:r>
                      <a:r>
                        <a:rPr lang="ar-JO" sz="2200" b="1" dirty="0">
                          <a:latin typeface="Times New Roman" panose="02020603050405020304" pitchFamily="18" charset="0"/>
                          <a:cs typeface="Times New Roman" panose="02020603050405020304" pitchFamily="18" charset="0"/>
                        </a:rPr>
                        <a:t>الهدف (الحالة النهائية)</a:t>
                      </a:r>
                      <a:endParaRPr lang="ar-JO" sz="2200" dirty="0">
                        <a:latin typeface="Times New Roman" panose="02020603050405020304" pitchFamily="18" charset="0"/>
                        <a:cs typeface="Times New Roman" panose="02020603050405020304" pitchFamily="18" charset="0"/>
                      </a:endParaRPr>
                    </a:p>
                  </a:txBody>
                  <a:tcPr anchor="ctr"/>
                </a:tc>
                <a:tc>
                  <a:txBody>
                    <a:bodyPr/>
                    <a:lstStyle/>
                    <a:p>
                      <a:pPr algn="r">
                        <a:buNone/>
                      </a:pPr>
                      <a:r>
                        <a:rPr lang="ar-JO" sz="2200" b="1" dirty="0">
                          <a:latin typeface="Times New Roman" panose="02020603050405020304" pitchFamily="18" charset="0"/>
                          <a:cs typeface="Times New Roman" panose="02020603050405020304" pitchFamily="18" charset="0"/>
                        </a:rPr>
                        <a:t>مثال توضيحي</a:t>
                      </a:r>
                      <a:endParaRPr lang="ar-JO" sz="2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19761928"/>
                  </a:ext>
                </a:extLst>
              </a:tr>
              <a:tr h="0">
                <a:tc>
                  <a:txBody>
                    <a:bodyPr/>
                    <a:lstStyle/>
                    <a:p>
                      <a:pPr algn="r">
                        <a:buNone/>
                      </a:pPr>
                      <a:r>
                        <a:rPr lang="ar-JO" sz="2200" b="1" dirty="0">
                          <a:latin typeface="Times New Roman" panose="02020603050405020304" pitchFamily="18" charset="0"/>
                          <a:cs typeface="Times New Roman" panose="02020603050405020304" pitchFamily="18" charset="0"/>
                        </a:rPr>
                        <a:t>البحث عن طريق</a:t>
                      </a:r>
                      <a:endParaRPr lang="ar-JO" sz="2200" dirty="0">
                        <a:latin typeface="Times New Roman" panose="02020603050405020304" pitchFamily="18" charset="0"/>
                        <a:cs typeface="Times New Roman" panose="02020603050405020304" pitchFamily="18" charset="0"/>
                      </a:endParaRPr>
                    </a:p>
                  </a:txBody>
                  <a:tcPr anchor="ctr"/>
                </a:tc>
                <a:tc>
                  <a:txBody>
                    <a:bodyPr/>
                    <a:lstStyle/>
                    <a:p>
                      <a:pPr algn="r">
                        <a:buNone/>
                      </a:pPr>
                      <a:r>
                        <a:rPr lang="ar-JO" sz="2200">
                          <a:latin typeface="Times New Roman" panose="02020603050405020304" pitchFamily="18" charset="0"/>
                          <a:cs typeface="Times New Roman" panose="02020603050405020304" pitchFamily="18" charset="0"/>
                        </a:rPr>
                        <a:t>الموقع الحالي للمسافر</a:t>
                      </a:r>
                    </a:p>
                  </a:txBody>
                  <a:tcPr anchor="ctr"/>
                </a:tc>
                <a:tc>
                  <a:txBody>
                    <a:bodyPr/>
                    <a:lstStyle/>
                    <a:p>
                      <a:pPr algn="r">
                        <a:buNone/>
                      </a:pPr>
                      <a:r>
                        <a:rPr lang="ar-JO" sz="2200">
                          <a:latin typeface="Times New Roman" panose="02020603050405020304" pitchFamily="18" charset="0"/>
                          <a:cs typeface="Times New Roman" panose="02020603050405020304" pitchFamily="18" charset="0"/>
                        </a:rPr>
                        <a:t>الوصول إلى الوجهة المطلوبة</a:t>
                      </a:r>
                    </a:p>
                  </a:txBody>
                  <a:tcPr anchor="ctr"/>
                </a:tc>
                <a:tc>
                  <a:txBody>
                    <a:bodyPr/>
                    <a:lstStyle/>
                    <a:p>
                      <a:pPr algn="r">
                        <a:buNone/>
                      </a:pPr>
                      <a:r>
                        <a:rPr lang="ar-JO" sz="2200">
                          <a:latin typeface="Times New Roman" panose="02020603050405020304" pitchFamily="18" charset="0"/>
                          <a:cs typeface="Times New Roman" panose="02020603050405020304" pitchFamily="18" charset="0"/>
                        </a:rPr>
                        <a:t>إيجاد أقصر طريق من السلط إلى عمان</a:t>
                      </a:r>
                    </a:p>
                  </a:txBody>
                  <a:tcPr anchor="ctr"/>
                </a:tc>
                <a:extLst>
                  <a:ext uri="{0D108BD9-81ED-4DB2-BD59-A6C34878D82A}">
                    <a16:rowId xmlns:a16="http://schemas.microsoft.com/office/drawing/2014/main" val="1029932517"/>
                  </a:ext>
                </a:extLst>
              </a:tr>
              <a:tr h="0">
                <a:tc>
                  <a:txBody>
                    <a:bodyPr/>
                    <a:lstStyle/>
                    <a:p>
                      <a:pPr algn="r">
                        <a:buNone/>
                      </a:pPr>
                      <a:r>
                        <a:rPr lang="en-AE" sz="2200" b="1" dirty="0">
                          <a:latin typeface="Times New Roman" panose="02020603050405020304" pitchFamily="18" charset="0"/>
                          <a:cs typeface="Times New Roman" panose="02020603050405020304" pitchFamily="18" charset="0"/>
                        </a:rPr>
                        <a:t> 8-puzzles</a:t>
                      </a:r>
                      <a:endParaRPr lang="en-US" sz="2200" dirty="0">
                        <a:latin typeface="Times New Roman" panose="02020603050405020304" pitchFamily="18" charset="0"/>
                        <a:cs typeface="Times New Roman" panose="02020603050405020304" pitchFamily="18" charset="0"/>
                      </a:endParaRPr>
                    </a:p>
                  </a:txBody>
                  <a:tcPr anchor="ctr"/>
                </a:tc>
                <a:tc>
                  <a:txBody>
                    <a:bodyPr/>
                    <a:lstStyle/>
                    <a:p>
                      <a:pPr algn="r">
                        <a:buNone/>
                      </a:pPr>
                      <a:r>
                        <a:rPr lang="ar-JO" sz="2200">
                          <a:latin typeface="Times New Roman" panose="02020603050405020304" pitchFamily="18" charset="0"/>
                          <a:cs typeface="Times New Roman" panose="02020603050405020304" pitchFamily="18" charset="0"/>
                        </a:rPr>
                        <a:t>ترتيب عشوائي للبلاطات</a:t>
                      </a:r>
                    </a:p>
                  </a:txBody>
                  <a:tcPr anchor="ctr"/>
                </a:tc>
                <a:tc>
                  <a:txBody>
                    <a:bodyPr/>
                    <a:lstStyle/>
                    <a:p>
                      <a:pPr algn="r">
                        <a:buNone/>
                      </a:pPr>
                      <a:r>
                        <a:rPr lang="ar-JO" sz="2200">
                          <a:latin typeface="Times New Roman" panose="02020603050405020304" pitchFamily="18" charset="0"/>
                          <a:cs typeface="Times New Roman" panose="02020603050405020304" pitchFamily="18" charset="0"/>
                        </a:rPr>
                        <a:t>ترتيبها حسب الترتيب الصحيح</a:t>
                      </a:r>
                    </a:p>
                  </a:txBody>
                  <a:tcPr anchor="ctr"/>
                </a:tc>
                <a:tc>
                  <a:txBody>
                    <a:bodyPr/>
                    <a:lstStyle/>
                    <a:p>
                      <a:pPr algn="r">
                        <a:buNone/>
                      </a:pPr>
                      <a:r>
                        <a:rPr lang="ar-JO" sz="2200" dirty="0">
                          <a:latin typeface="Times New Roman" panose="02020603050405020304" pitchFamily="18" charset="0"/>
                          <a:cs typeface="Times New Roman" panose="02020603050405020304" pitchFamily="18" charset="0"/>
                        </a:rPr>
                        <a:t>نقل المربعات حتى تصبح الأرقام من 1 إلى 8 بالترتيب</a:t>
                      </a:r>
                    </a:p>
                  </a:txBody>
                  <a:tcPr anchor="ctr"/>
                </a:tc>
                <a:extLst>
                  <a:ext uri="{0D108BD9-81ED-4DB2-BD59-A6C34878D82A}">
                    <a16:rowId xmlns:a16="http://schemas.microsoft.com/office/drawing/2014/main" val="3463517435"/>
                  </a:ext>
                </a:extLst>
              </a:tr>
              <a:tr h="0">
                <a:tc>
                  <a:txBody>
                    <a:bodyPr/>
                    <a:lstStyle/>
                    <a:p>
                      <a:pPr algn="r">
                        <a:buNone/>
                      </a:pPr>
                      <a:r>
                        <a:rPr lang="ar-JO" sz="2200" b="1" dirty="0">
                          <a:latin typeface="Times New Roman" panose="02020603050405020304" pitchFamily="18" charset="0"/>
                          <a:cs typeface="Times New Roman" panose="02020603050405020304" pitchFamily="18" charset="0"/>
                        </a:rPr>
                        <a:t>اللعب </a:t>
                      </a:r>
                      <a:endParaRPr lang="en-US" sz="2200" dirty="0">
                        <a:latin typeface="Times New Roman" panose="02020603050405020304" pitchFamily="18" charset="0"/>
                        <a:cs typeface="Times New Roman" panose="02020603050405020304" pitchFamily="18" charset="0"/>
                      </a:endParaRPr>
                    </a:p>
                  </a:txBody>
                  <a:tcPr anchor="ctr"/>
                </a:tc>
                <a:tc>
                  <a:txBody>
                    <a:bodyPr/>
                    <a:lstStyle/>
                    <a:p>
                      <a:pPr algn="r">
                        <a:buNone/>
                      </a:pPr>
                      <a:r>
                        <a:rPr lang="ar-JO" sz="2200">
                          <a:latin typeface="Times New Roman" panose="02020603050405020304" pitchFamily="18" charset="0"/>
                          <a:cs typeface="Times New Roman" panose="02020603050405020304" pitchFamily="18" charset="0"/>
                        </a:rPr>
                        <a:t>وضعية البداية للعبة</a:t>
                      </a:r>
                    </a:p>
                  </a:txBody>
                  <a:tcPr anchor="ctr"/>
                </a:tc>
                <a:tc>
                  <a:txBody>
                    <a:bodyPr/>
                    <a:lstStyle/>
                    <a:p>
                      <a:pPr algn="r">
                        <a:buNone/>
                      </a:pPr>
                      <a:r>
                        <a:rPr lang="ar-JO" sz="2200" dirty="0">
                          <a:latin typeface="Times New Roman" panose="02020603050405020304" pitchFamily="18" charset="0"/>
                          <a:cs typeface="Times New Roman" panose="02020603050405020304" pitchFamily="18" charset="0"/>
                        </a:rPr>
                        <a:t>الفوز أو الوصول للوضع النهائي الأفضل</a:t>
                      </a:r>
                    </a:p>
                  </a:txBody>
                  <a:tcPr anchor="ctr"/>
                </a:tc>
                <a:tc>
                  <a:txBody>
                    <a:bodyPr/>
                    <a:lstStyle/>
                    <a:p>
                      <a:pPr algn="r">
                        <a:buNone/>
                      </a:pPr>
                      <a:r>
                        <a:rPr lang="ar-JO" sz="2200" dirty="0">
                          <a:latin typeface="Times New Roman" panose="02020603050405020304" pitchFamily="18" charset="0"/>
                          <a:cs typeface="Times New Roman" panose="02020603050405020304" pitchFamily="18" charset="0"/>
                        </a:rPr>
                        <a:t>الفوز في لعبة </a:t>
                      </a:r>
                      <a:r>
                        <a:rPr lang="en-AE" sz="2200" dirty="0">
                          <a:latin typeface="Times New Roman" panose="02020603050405020304" pitchFamily="18" charset="0"/>
                          <a:cs typeface="Times New Roman" panose="02020603050405020304" pitchFamily="18" charset="0"/>
                        </a:rPr>
                        <a:t> x-o </a:t>
                      </a:r>
                      <a:r>
                        <a:rPr lang="ar-JO" sz="2200" dirty="0">
                          <a:latin typeface="Times New Roman" panose="02020603050405020304" pitchFamily="18" charset="0"/>
                          <a:cs typeface="Times New Roman" panose="02020603050405020304" pitchFamily="18" charset="0"/>
                        </a:rPr>
                        <a:t> أو الشطرنج</a:t>
                      </a:r>
                    </a:p>
                  </a:txBody>
                  <a:tcPr anchor="ctr"/>
                </a:tc>
                <a:extLst>
                  <a:ext uri="{0D108BD9-81ED-4DB2-BD59-A6C34878D82A}">
                    <a16:rowId xmlns:a16="http://schemas.microsoft.com/office/drawing/2014/main" val="3885621002"/>
                  </a:ext>
                </a:extLst>
              </a:tr>
              <a:tr h="0">
                <a:tc>
                  <a:txBody>
                    <a:bodyPr/>
                    <a:lstStyle/>
                    <a:p>
                      <a:pPr algn="r">
                        <a:buNone/>
                      </a:pPr>
                      <a:r>
                        <a:rPr lang="ar-JO" sz="2200" b="1" dirty="0">
                          <a:latin typeface="Times New Roman" panose="02020603050405020304" pitchFamily="18" charset="0"/>
                          <a:cs typeface="Times New Roman" panose="02020603050405020304" pitchFamily="18" charset="0"/>
                        </a:rPr>
                        <a:t>جدولة المهام </a:t>
                      </a:r>
                      <a:endParaRPr lang="en-US" sz="2200" dirty="0">
                        <a:latin typeface="Times New Roman" panose="02020603050405020304" pitchFamily="18" charset="0"/>
                        <a:cs typeface="Times New Roman" panose="02020603050405020304" pitchFamily="18" charset="0"/>
                      </a:endParaRPr>
                    </a:p>
                  </a:txBody>
                  <a:tcPr anchor="ctr"/>
                </a:tc>
                <a:tc>
                  <a:txBody>
                    <a:bodyPr/>
                    <a:lstStyle/>
                    <a:p>
                      <a:pPr algn="r">
                        <a:buNone/>
                      </a:pPr>
                      <a:r>
                        <a:rPr lang="ar-JO" sz="2200">
                          <a:latin typeface="Times New Roman" panose="02020603050405020304" pitchFamily="18" charset="0"/>
                          <a:cs typeface="Times New Roman" panose="02020603050405020304" pitchFamily="18" charset="0"/>
                        </a:rPr>
                        <a:t>قائمة مهام غير مرتبة</a:t>
                      </a:r>
                    </a:p>
                  </a:txBody>
                  <a:tcPr anchor="ctr"/>
                </a:tc>
                <a:tc>
                  <a:txBody>
                    <a:bodyPr/>
                    <a:lstStyle/>
                    <a:p>
                      <a:pPr algn="r">
                        <a:buNone/>
                      </a:pPr>
                      <a:r>
                        <a:rPr lang="ar-JO" sz="2200">
                          <a:latin typeface="Times New Roman" panose="02020603050405020304" pitchFamily="18" charset="0"/>
                          <a:cs typeface="Times New Roman" panose="02020603050405020304" pitchFamily="18" charset="0"/>
                        </a:rPr>
                        <a:t>ترتيب المهام بأفضل تسلسل ممكن</a:t>
                      </a:r>
                    </a:p>
                  </a:txBody>
                  <a:tcPr anchor="ctr"/>
                </a:tc>
                <a:tc>
                  <a:txBody>
                    <a:bodyPr/>
                    <a:lstStyle/>
                    <a:p>
                      <a:pPr algn="r">
                        <a:buNone/>
                      </a:pPr>
                      <a:r>
                        <a:rPr lang="ar-JO" sz="2200">
                          <a:latin typeface="Times New Roman" panose="02020603050405020304" pitchFamily="18" charset="0"/>
                          <a:cs typeface="Times New Roman" panose="02020603050405020304" pitchFamily="18" charset="0"/>
                        </a:rPr>
                        <a:t>تنظيم جدول عمل لتقليل الوقت الكلي</a:t>
                      </a:r>
                    </a:p>
                  </a:txBody>
                  <a:tcPr anchor="ctr"/>
                </a:tc>
                <a:extLst>
                  <a:ext uri="{0D108BD9-81ED-4DB2-BD59-A6C34878D82A}">
                    <a16:rowId xmlns:a16="http://schemas.microsoft.com/office/drawing/2014/main" val="666654443"/>
                  </a:ext>
                </a:extLst>
              </a:tr>
              <a:tr h="0">
                <a:tc>
                  <a:txBody>
                    <a:bodyPr/>
                    <a:lstStyle/>
                    <a:p>
                      <a:pPr algn="r">
                        <a:buNone/>
                      </a:pPr>
                      <a:r>
                        <a:rPr lang="ar-JO" sz="2200" b="1" dirty="0">
                          <a:latin typeface="Times New Roman" panose="02020603050405020304" pitchFamily="18" charset="0"/>
                          <a:cs typeface="Times New Roman" panose="02020603050405020304" pitchFamily="18" charset="0"/>
                        </a:rPr>
                        <a:t>التخطيط للروبوت </a:t>
                      </a:r>
                      <a:endParaRPr lang="en-US" sz="2200" dirty="0">
                        <a:latin typeface="Times New Roman" panose="02020603050405020304" pitchFamily="18" charset="0"/>
                        <a:cs typeface="Times New Roman" panose="02020603050405020304" pitchFamily="18" charset="0"/>
                      </a:endParaRPr>
                    </a:p>
                  </a:txBody>
                  <a:tcPr anchor="ctr"/>
                </a:tc>
                <a:tc>
                  <a:txBody>
                    <a:bodyPr/>
                    <a:lstStyle/>
                    <a:p>
                      <a:pPr algn="r">
                        <a:buNone/>
                      </a:pPr>
                      <a:r>
                        <a:rPr lang="ar-JO" sz="2200" dirty="0">
                          <a:latin typeface="Times New Roman" panose="02020603050405020304" pitchFamily="18" charset="0"/>
                          <a:cs typeface="Times New Roman" panose="02020603050405020304" pitchFamily="18" charset="0"/>
                        </a:rPr>
                        <a:t>موقع الروبوت الحالي</a:t>
                      </a:r>
                    </a:p>
                  </a:txBody>
                  <a:tcPr anchor="ctr"/>
                </a:tc>
                <a:tc>
                  <a:txBody>
                    <a:bodyPr/>
                    <a:lstStyle/>
                    <a:p>
                      <a:pPr algn="r">
                        <a:buNone/>
                      </a:pPr>
                      <a:r>
                        <a:rPr lang="ar-JO" sz="2200" dirty="0">
                          <a:latin typeface="Times New Roman" panose="02020603050405020304" pitchFamily="18" charset="0"/>
                          <a:cs typeface="Times New Roman" panose="02020603050405020304" pitchFamily="18" charset="0"/>
                        </a:rPr>
                        <a:t>الوصول للموقع المطلوب دون اصطدام بالعوائق</a:t>
                      </a:r>
                    </a:p>
                  </a:txBody>
                  <a:tcPr anchor="ctr"/>
                </a:tc>
                <a:tc>
                  <a:txBody>
                    <a:bodyPr/>
                    <a:lstStyle/>
                    <a:p>
                      <a:pPr algn="r">
                        <a:buNone/>
                      </a:pPr>
                      <a:r>
                        <a:rPr lang="ar-JO" sz="2200" dirty="0">
                          <a:latin typeface="Times New Roman" panose="02020603050405020304" pitchFamily="18" charset="0"/>
                          <a:cs typeface="Times New Roman" panose="02020603050405020304" pitchFamily="18" charset="0"/>
                        </a:rPr>
                        <a:t>تنقّل روبوت في غرفة مليئة بالعوائق</a:t>
                      </a:r>
                    </a:p>
                  </a:txBody>
                  <a:tcPr anchor="ctr"/>
                </a:tc>
                <a:extLst>
                  <a:ext uri="{0D108BD9-81ED-4DB2-BD59-A6C34878D82A}">
                    <a16:rowId xmlns:a16="http://schemas.microsoft.com/office/drawing/2014/main" val="816339518"/>
                  </a:ext>
                </a:extLst>
              </a:tr>
            </a:tbl>
          </a:graphicData>
        </a:graphic>
      </p:graphicFrame>
      <p:sp>
        <p:nvSpPr>
          <p:cNvPr id="2" name="Footer Placeholder 1">
            <a:extLst>
              <a:ext uri="{FF2B5EF4-FFF2-40B4-BE49-F238E27FC236}">
                <a16:creationId xmlns:a16="http://schemas.microsoft.com/office/drawing/2014/main" id="{18218BCD-F61B-2B1B-7591-1558B3E6AA0B}"/>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2753652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270BA54-41B1-708D-B463-568FF3D2F50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A00DA0-F809-0865-3DD1-5E62F1178CAD}"/>
              </a:ext>
            </a:extLst>
          </p:cNvPr>
          <p:cNvSpPr>
            <a:spLocks noGrp="1"/>
          </p:cNvSpPr>
          <p:nvPr>
            <p:ph type="sldNum" sz="quarter" idx="12"/>
          </p:nvPr>
        </p:nvSpPr>
        <p:spPr/>
        <p:txBody>
          <a:bodyPr/>
          <a:lstStyle/>
          <a:p>
            <a:fld id="{3A98EE3D-8CD1-4C3F-BD1C-C98C9596463C}" type="slidenum">
              <a:rPr lang="en-US" smtClean="0"/>
              <a:t>33</a:t>
            </a:fld>
            <a:endParaRPr lang="en-US" dirty="0"/>
          </a:p>
        </p:txBody>
      </p:sp>
      <p:sp>
        <p:nvSpPr>
          <p:cNvPr id="7" name="TextBox 6">
            <a:extLst>
              <a:ext uri="{FF2B5EF4-FFF2-40B4-BE49-F238E27FC236}">
                <a16:creationId xmlns:a16="http://schemas.microsoft.com/office/drawing/2014/main" id="{901FD6A1-A5EA-10A4-EAB3-EEE7EE0A2111}"/>
              </a:ext>
            </a:extLst>
          </p:cNvPr>
          <p:cNvSpPr txBox="1"/>
          <p:nvPr/>
        </p:nvSpPr>
        <p:spPr>
          <a:xfrm>
            <a:off x="419101" y="250148"/>
            <a:ext cx="110744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rPr>
              <a:t>حل المشكلات بإستخدام الذكاء الإصطناعي</a:t>
            </a:r>
          </a:p>
        </p:txBody>
      </p:sp>
      <p:sp>
        <p:nvSpPr>
          <p:cNvPr id="3" name="TextBox 2">
            <a:extLst>
              <a:ext uri="{FF2B5EF4-FFF2-40B4-BE49-F238E27FC236}">
                <a16:creationId xmlns:a16="http://schemas.microsoft.com/office/drawing/2014/main" id="{9F48602E-6196-943F-353C-1820486BA1CE}"/>
              </a:ext>
            </a:extLst>
          </p:cNvPr>
          <p:cNvSpPr txBox="1"/>
          <p:nvPr/>
        </p:nvSpPr>
        <p:spPr>
          <a:xfrm>
            <a:off x="3670301" y="1154837"/>
            <a:ext cx="7823200" cy="2308324"/>
          </a:xfrm>
          <a:prstGeom prst="rect">
            <a:avLst/>
          </a:prstGeom>
          <a:noFill/>
        </p:spPr>
        <p:txBody>
          <a:bodyPr wrap="square">
            <a:spAutoFit/>
          </a:bodyPr>
          <a:lstStyle/>
          <a:p>
            <a:pPr marL="342900" indent="-342900" algn="r" rtl="1">
              <a:buFont typeface="Wingdings" panose="05000000000000000000" pitchFamily="2" charset="2"/>
              <a:buChar char="Ø"/>
            </a:pPr>
            <a:r>
              <a:rPr lang="ar-JO" sz="2400" b="1" dirty="0">
                <a:solidFill>
                  <a:srgbClr val="C00000"/>
                </a:solidFill>
                <a:latin typeface="Times New Roman" panose="02020603050405020304" pitchFamily="18" charset="0"/>
                <a:cs typeface="Times New Roman" panose="02020603050405020304" pitchFamily="18" charset="0"/>
              </a:rPr>
              <a:t>مكونات المشكلة</a:t>
            </a:r>
          </a:p>
          <a:p>
            <a:pPr algn="r" rtl="1">
              <a:buFont typeface="+mj-lt"/>
              <a:buAutoNum type="arabicPeriod"/>
            </a:pPr>
            <a:r>
              <a:rPr lang="ar-JO" sz="2400" dirty="0">
                <a:latin typeface="Times New Roman" panose="02020603050405020304" pitchFamily="18" charset="0"/>
                <a:cs typeface="Times New Roman" panose="02020603050405020304" pitchFamily="18" charset="0"/>
              </a:rPr>
              <a:t>الحالة الابتدائية (</a:t>
            </a:r>
            <a:r>
              <a:rPr lang="en-US" sz="2400" dirty="0">
                <a:latin typeface="Times New Roman" panose="02020603050405020304" pitchFamily="18" charset="0"/>
                <a:cs typeface="Times New Roman" panose="02020603050405020304" pitchFamily="18" charset="0"/>
              </a:rPr>
              <a:t>(Initial State</a:t>
            </a:r>
          </a:p>
          <a:p>
            <a:pPr algn="r" rtl="1">
              <a:buFont typeface="+mj-lt"/>
              <a:buAutoNum type="arabicPeriod"/>
            </a:pPr>
            <a:r>
              <a:rPr lang="ar-JO" sz="2400" dirty="0">
                <a:latin typeface="Times New Roman" panose="02020603050405020304" pitchFamily="18" charset="0"/>
                <a:cs typeface="Times New Roman" panose="02020603050405020304" pitchFamily="18" charset="0"/>
              </a:rPr>
              <a:t>مجموعة العمليات </a:t>
            </a:r>
            <a:r>
              <a:rPr lang="en-US" sz="2400" dirty="0">
                <a:latin typeface="Times New Roman" panose="02020603050405020304" pitchFamily="18" charset="0"/>
                <a:cs typeface="Times New Roman" panose="02020603050405020304" pitchFamily="18" charset="0"/>
              </a:rPr>
              <a:t>(Actions)</a:t>
            </a:r>
          </a:p>
          <a:p>
            <a:pPr algn="r" rtl="1">
              <a:buFont typeface="+mj-lt"/>
              <a:buAutoNum type="arabicPeriod"/>
            </a:pPr>
            <a:r>
              <a:rPr lang="ar-JO" sz="2400" dirty="0">
                <a:latin typeface="Times New Roman" panose="02020603050405020304" pitchFamily="18" charset="0"/>
                <a:cs typeface="Times New Roman" panose="02020603050405020304" pitchFamily="18" charset="0"/>
              </a:rPr>
              <a:t>دالة الانتقال (</a:t>
            </a:r>
            <a:r>
              <a:rPr lang="en-US" sz="2400" dirty="0">
                <a:latin typeface="Times New Roman" panose="02020603050405020304" pitchFamily="18" charset="0"/>
                <a:cs typeface="Times New Roman" panose="02020603050405020304" pitchFamily="18" charset="0"/>
              </a:rPr>
              <a:t>(Transition Model</a:t>
            </a:r>
          </a:p>
          <a:p>
            <a:pPr algn="r" rtl="1">
              <a:buFont typeface="+mj-lt"/>
              <a:buAutoNum type="arabicPeriod"/>
            </a:pPr>
            <a:r>
              <a:rPr lang="ar-JO" sz="2400" dirty="0">
                <a:latin typeface="Times New Roman" panose="02020603050405020304" pitchFamily="18" charset="0"/>
                <a:cs typeface="Times New Roman" panose="02020603050405020304" pitchFamily="18" charset="0"/>
              </a:rPr>
              <a:t>الحالة الهدف </a:t>
            </a:r>
            <a:r>
              <a:rPr lang="en-US" sz="2400" dirty="0">
                <a:latin typeface="Times New Roman" panose="02020603050405020304" pitchFamily="18" charset="0"/>
                <a:cs typeface="Times New Roman" panose="02020603050405020304" pitchFamily="18" charset="0"/>
              </a:rPr>
              <a:t>(Goal State)</a:t>
            </a:r>
          </a:p>
          <a:p>
            <a:pPr algn="r" rtl="1">
              <a:buFont typeface="+mj-lt"/>
              <a:buAutoNum type="arabicPeriod"/>
            </a:pPr>
            <a:r>
              <a:rPr lang="ar-JO" sz="2400" dirty="0">
                <a:latin typeface="Times New Roman" panose="02020603050405020304" pitchFamily="18" charset="0"/>
                <a:cs typeface="Times New Roman" panose="02020603050405020304" pitchFamily="18" charset="0"/>
              </a:rPr>
              <a:t>دالة التكلفة </a:t>
            </a:r>
            <a:r>
              <a:rPr lang="en-AE" sz="2400" dirty="0">
                <a:latin typeface="Times New Roman" panose="02020603050405020304" pitchFamily="18" charset="0"/>
                <a:cs typeface="Times New Roman" panose="02020603050405020304" pitchFamily="18" charset="0"/>
              </a:rPr>
              <a:t>path cost)</a:t>
            </a:r>
            <a:r>
              <a:rPr lang="ar-JO" sz="2400" dirty="0">
                <a:latin typeface="Times New Roman" panose="02020603050405020304" pitchFamily="18" charset="0"/>
                <a:cs typeface="Times New Roman" panose="02020603050405020304" pitchFamily="18" charset="0"/>
              </a:rPr>
              <a:t>): </a:t>
            </a:r>
            <a:r>
              <a:rPr lang="ar-JO" sz="2400" i="1" dirty="0">
                <a:latin typeface="Times New Roman" panose="02020603050405020304" pitchFamily="18" charset="0"/>
                <a:cs typeface="Times New Roman" panose="02020603050405020304" pitchFamily="18" charset="0"/>
              </a:rPr>
              <a:t>اختياري حسب نوع المشكلة</a:t>
            </a:r>
            <a:endParaRPr lang="ar-JO" sz="2400" dirty="0">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E6D42303-DE97-5D93-ABD3-B4EC3184C67F}"/>
              </a:ext>
            </a:extLst>
          </p:cNvPr>
          <p:cNvSpPr>
            <a:spLocks noChangeArrowheads="1"/>
          </p:cNvSpPr>
          <p:nvPr/>
        </p:nvSpPr>
        <p:spPr bwMode="auto">
          <a:xfrm>
            <a:off x="2939121" y="3936395"/>
            <a:ext cx="883447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lvl="0" indent="-342900" algn="r" rtl="1" eaLnBrk="0" fontAlgn="base" hangingPunct="0">
              <a:spcBef>
                <a:spcPct val="0"/>
              </a:spcBef>
              <a:spcAft>
                <a:spcPct val="0"/>
              </a:spcAft>
              <a:buFont typeface="Wingdings" panose="05000000000000000000" pitchFamily="2" charset="2"/>
              <a:buChar char="Ø"/>
            </a:pPr>
            <a:r>
              <a:rPr lang="ar-JO" sz="2400" b="1" dirty="0">
                <a:solidFill>
                  <a:srgbClr val="C00000"/>
                </a:solidFill>
                <a:latin typeface="Times New Roman" panose="02020603050405020304" pitchFamily="18" charset="0"/>
                <a:cs typeface="Times New Roman" panose="02020603050405020304" pitchFamily="18" charset="0"/>
              </a:rPr>
              <a:t>فضاء المشكلة (</a:t>
            </a:r>
            <a:r>
              <a:rPr lang="en-US" sz="2400" b="1" dirty="0">
                <a:solidFill>
                  <a:srgbClr val="C00000"/>
                </a:solidFill>
                <a:latin typeface="Times New Roman" panose="02020603050405020304" pitchFamily="18" charset="0"/>
                <a:cs typeface="Times New Roman" panose="02020603050405020304" pitchFamily="18" charset="0"/>
              </a:rPr>
              <a:t>(Problem Space</a:t>
            </a:r>
            <a:endParaRPr kumimoji="0" lang="ar-JO" altLang="ar-JO"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هو</a:t>
            </a:r>
            <a:r>
              <a:rPr kumimoji="0" lang="ar-JO"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مجموعة جميع الحالات الممكنة</a:t>
            </a:r>
            <a:r>
              <a:rPr kumimoji="0" lang="ar-JO"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التي يمكن أن يصل إليها النظام أثناء البحث عن الحل</a:t>
            </a:r>
            <a:r>
              <a:rPr kumimoji="0" lang="ar-JO"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يُمثَّل غالبًا على شكل</a:t>
            </a:r>
            <a:r>
              <a:rPr kumimoji="0" lang="ar-JO"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شجرة بحث</a:t>
            </a:r>
            <a:r>
              <a:rPr kumimoji="0" lang="ar-JO" altLang="ar-JO"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(Search Tree)</a:t>
            </a:r>
            <a:r>
              <a:rPr kumimoji="0" lang="ar-JO"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كل عقدة تمثل حالة، وكل فرع يمثل عملية انتقال</a:t>
            </a:r>
            <a:endParaRPr kumimoji="0" lang="ar-JO" altLang="ar-JO"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2533" name="Picture 5" descr="handle duplicates in Binary Search Tree ...">
            <a:extLst>
              <a:ext uri="{FF2B5EF4-FFF2-40B4-BE49-F238E27FC236}">
                <a16:creationId xmlns:a16="http://schemas.microsoft.com/office/drawing/2014/main" id="{EB2247F0-A5AE-C887-0992-EAED9AC94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61" y="3729280"/>
            <a:ext cx="2847976" cy="23558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68FA72CC-FC5E-BA1E-D4BD-A0A4348B0396}"/>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2539755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C66FA-DCBE-971C-BDF2-F96BBD95CA8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0D46BF-B199-EE71-526D-FE83B8AA2E90}"/>
              </a:ext>
            </a:extLst>
          </p:cNvPr>
          <p:cNvSpPr>
            <a:spLocks noGrp="1"/>
          </p:cNvSpPr>
          <p:nvPr>
            <p:ph type="sldNum" sz="quarter" idx="12"/>
          </p:nvPr>
        </p:nvSpPr>
        <p:spPr/>
        <p:txBody>
          <a:bodyPr/>
          <a:lstStyle/>
          <a:p>
            <a:fld id="{3A98EE3D-8CD1-4C3F-BD1C-C98C9596463C}" type="slidenum">
              <a:rPr lang="en-US" smtClean="0"/>
              <a:t>34</a:t>
            </a:fld>
            <a:endParaRPr lang="en-US" dirty="0"/>
          </a:p>
        </p:txBody>
      </p:sp>
      <p:sp>
        <p:nvSpPr>
          <p:cNvPr id="7" name="TextBox 6">
            <a:extLst>
              <a:ext uri="{FF2B5EF4-FFF2-40B4-BE49-F238E27FC236}">
                <a16:creationId xmlns:a16="http://schemas.microsoft.com/office/drawing/2014/main" id="{60F96FEF-8165-009B-055B-868948FEE116}"/>
              </a:ext>
            </a:extLst>
          </p:cNvPr>
          <p:cNvSpPr txBox="1"/>
          <p:nvPr/>
        </p:nvSpPr>
        <p:spPr>
          <a:xfrm>
            <a:off x="419101" y="250148"/>
            <a:ext cx="110744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rPr>
              <a:t>حل المشكلات بإستخدام الذكاء الإصطناعي</a:t>
            </a:r>
          </a:p>
        </p:txBody>
      </p:sp>
      <p:sp>
        <p:nvSpPr>
          <p:cNvPr id="10" name="TextBox 9">
            <a:extLst>
              <a:ext uri="{FF2B5EF4-FFF2-40B4-BE49-F238E27FC236}">
                <a16:creationId xmlns:a16="http://schemas.microsoft.com/office/drawing/2014/main" id="{63C5E362-B3D4-4FEC-E3D0-C86D54AE5F79}"/>
              </a:ext>
            </a:extLst>
          </p:cNvPr>
          <p:cNvSpPr txBox="1"/>
          <p:nvPr/>
        </p:nvSpPr>
        <p:spPr>
          <a:xfrm>
            <a:off x="1361564" y="1109961"/>
            <a:ext cx="9918701" cy="3046988"/>
          </a:xfrm>
          <a:prstGeom prst="rect">
            <a:avLst/>
          </a:prstGeom>
          <a:noFill/>
        </p:spPr>
        <p:txBody>
          <a:bodyPr wrap="square">
            <a:spAutoFit/>
          </a:bodyPr>
          <a:lstStyle/>
          <a:p>
            <a:pPr marL="342900" indent="-342900" algn="r" rtl="1">
              <a:buFont typeface="Wingdings" panose="05000000000000000000" pitchFamily="2" charset="2"/>
              <a:buChar char="Ø"/>
            </a:pPr>
            <a:r>
              <a:rPr lang="ar-JO" sz="2400" b="1" dirty="0">
                <a:latin typeface="Times New Roman" panose="02020603050405020304" pitchFamily="18" charset="0"/>
                <a:cs typeface="Times New Roman" panose="02020603050405020304" pitchFamily="18" charset="0"/>
              </a:rPr>
              <a:t>البحث في فضاء الحالات</a:t>
            </a:r>
          </a:p>
          <a:p>
            <a:pPr algn="r" rtl="1">
              <a:buFont typeface="Arial" panose="020B0604020202020204" pitchFamily="34" charset="0"/>
              <a:buChar char="•"/>
            </a:pPr>
            <a:r>
              <a:rPr lang="ar-JO" sz="2400" dirty="0">
                <a:latin typeface="Times New Roman" panose="02020603050405020304" pitchFamily="18" charset="0"/>
                <a:cs typeface="Times New Roman" panose="02020603050405020304" pitchFamily="18" charset="0"/>
              </a:rPr>
              <a:t>الهدف: إيجاد تسلسل من الحالات من البداية حتى الهدف.</a:t>
            </a:r>
          </a:p>
          <a:p>
            <a:pPr algn="r" rtl="1">
              <a:buFont typeface="Arial" panose="020B0604020202020204" pitchFamily="34" charset="0"/>
              <a:buChar char="•"/>
            </a:pPr>
            <a:r>
              <a:rPr lang="ar-JO" sz="2400" dirty="0">
                <a:latin typeface="Times New Roman" panose="02020603050405020304" pitchFamily="18" charset="0"/>
                <a:cs typeface="Times New Roman" panose="02020603050405020304" pitchFamily="18" charset="0"/>
              </a:rPr>
              <a:t>يعتمد على:</a:t>
            </a:r>
          </a:p>
          <a:p>
            <a:pPr marL="742950" lvl="1" indent="-285750" algn="r" rtl="1">
              <a:buFont typeface="Arial" panose="020B0604020202020204" pitchFamily="34" charset="0"/>
              <a:buChar char="•"/>
            </a:pPr>
            <a:r>
              <a:rPr lang="ar-JO" sz="2400" dirty="0">
                <a:latin typeface="Times New Roman" panose="02020603050405020304" pitchFamily="18" charset="0"/>
                <a:cs typeface="Times New Roman" panose="02020603050405020304" pitchFamily="18" charset="0"/>
              </a:rPr>
              <a:t>استكشاف الحالات الممكنة.</a:t>
            </a:r>
          </a:p>
          <a:p>
            <a:pPr marL="742950" lvl="1" indent="-285750" algn="r" rtl="1">
              <a:buFont typeface="Arial" panose="020B0604020202020204" pitchFamily="34" charset="0"/>
              <a:buChar char="•"/>
            </a:pPr>
            <a:r>
              <a:rPr lang="ar-JO" sz="2400" dirty="0">
                <a:latin typeface="Times New Roman" panose="02020603050405020304" pitchFamily="18" charset="0"/>
                <a:cs typeface="Times New Roman" panose="02020603050405020304" pitchFamily="18" charset="0"/>
              </a:rPr>
              <a:t>تقييم الحلول للوصول للأفضل.</a:t>
            </a:r>
          </a:p>
          <a:p>
            <a:pPr algn="r" rtl="1">
              <a:buFont typeface="Arial" panose="020B0604020202020204" pitchFamily="34" charset="0"/>
              <a:buChar char="•"/>
            </a:pPr>
            <a:r>
              <a:rPr lang="ar-JO" sz="2400" dirty="0">
                <a:latin typeface="Times New Roman" panose="02020603050405020304" pitchFamily="18" charset="0"/>
                <a:cs typeface="Times New Roman" panose="02020603050405020304" pitchFamily="18" charset="0"/>
              </a:rPr>
              <a:t>نوعان رئيسيان:</a:t>
            </a:r>
          </a:p>
          <a:p>
            <a:pPr marL="742950" lvl="1" indent="-285750" algn="r" rtl="1">
              <a:buFont typeface="Arial" panose="020B0604020202020204" pitchFamily="34" charset="0"/>
              <a:buChar char="•"/>
            </a:pPr>
            <a:r>
              <a:rPr lang="ar-JO" sz="2400" dirty="0">
                <a:solidFill>
                  <a:srgbClr val="0070C0"/>
                </a:solidFill>
                <a:latin typeface="Times New Roman" panose="02020603050405020304" pitchFamily="18" charset="0"/>
                <a:cs typeface="Times New Roman" panose="02020603050405020304" pitchFamily="18" charset="0"/>
              </a:rPr>
              <a:t>البحث غير الموجَّه (</a:t>
            </a:r>
            <a:r>
              <a:rPr lang="en-US" sz="2400" dirty="0">
                <a:solidFill>
                  <a:srgbClr val="0070C0"/>
                </a:solidFill>
                <a:latin typeface="Times New Roman" panose="02020603050405020304" pitchFamily="18" charset="0"/>
                <a:cs typeface="Times New Roman" panose="02020603050405020304" pitchFamily="18" charset="0"/>
              </a:rPr>
              <a:t>(Uninformed Search</a:t>
            </a:r>
          </a:p>
          <a:p>
            <a:pPr marL="742950" lvl="1" indent="-285750" algn="r" rtl="1">
              <a:buFont typeface="Arial" panose="020B0604020202020204" pitchFamily="34" charset="0"/>
              <a:buChar char="•"/>
            </a:pPr>
            <a:r>
              <a:rPr lang="ar-JO" sz="2400" dirty="0">
                <a:solidFill>
                  <a:srgbClr val="0070C0"/>
                </a:solidFill>
                <a:latin typeface="Times New Roman" panose="02020603050405020304" pitchFamily="18" charset="0"/>
                <a:cs typeface="Times New Roman" panose="02020603050405020304" pitchFamily="18" charset="0"/>
              </a:rPr>
              <a:t>البحث الموجَّه (</a:t>
            </a:r>
            <a:r>
              <a:rPr lang="en-US" sz="2400" dirty="0">
                <a:solidFill>
                  <a:srgbClr val="0070C0"/>
                </a:solidFill>
                <a:latin typeface="Times New Roman" panose="02020603050405020304" pitchFamily="18" charset="0"/>
                <a:cs typeface="Times New Roman" panose="02020603050405020304" pitchFamily="18" charset="0"/>
              </a:rPr>
              <a:t>Informed Search</a:t>
            </a:r>
            <a:r>
              <a:rPr lang="ar-JO" sz="2400"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5EF79896-D5A4-EB01-8F65-537EFF32AC64}"/>
              </a:ext>
            </a:extLst>
          </p:cNvPr>
          <p:cNvGraphicFramePr>
            <a:graphicFrameLocks noGrp="1"/>
          </p:cNvGraphicFramePr>
          <p:nvPr>
            <p:extLst>
              <p:ext uri="{D42A27DB-BD31-4B8C-83A1-F6EECF244321}">
                <p14:modId xmlns:p14="http://schemas.microsoft.com/office/powerpoint/2010/main" val="3850875886"/>
              </p:ext>
            </p:extLst>
          </p:nvPr>
        </p:nvGraphicFramePr>
        <p:xfrm>
          <a:off x="1667163" y="4222740"/>
          <a:ext cx="8857674" cy="2103120"/>
        </p:xfrm>
        <a:graphic>
          <a:graphicData uri="http://schemas.openxmlformats.org/drawingml/2006/table">
            <a:tbl>
              <a:tblPr rtl="1">
                <a:tableStyleId>{616DA210-FB5B-4158-B5E0-FEB733F419BA}</a:tableStyleId>
              </a:tblPr>
              <a:tblGrid>
                <a:gridCol w="2307938">
                  <a:extLst>
                    <a:ext uri="{9D8B030D-6E8A-4147-A177-3AD203B41FA5}">
                      <a16:colId xmlns:a16="http://schemas.microsoft.com/office/drawing/2014/main" val="928264600"/>
                    </a:ext>
                  </a:extLst>
                </a:gridCol>
                <a:gridCol w="3149600">
                  <a:extLst>
                    <a:ext uri="{9D8B030D-6E8A-4147-A177-3AD203B41FA5}">
                      <a16:colId xmlns:a16="http://schemas.microsoft.com/office/drawing/2014/main" val="1304800035"/>
                    </a:ext>
                  </a:extLst>
                </a:gridCol>
                <a:gridCol w="3400136">
                  <a:extLst>
                    <a:ext uri="{9D8B030D-6E8A-4147-A177-3AD203B41FA5}">
                      <a16:colId xmlns:a16="http://schemas.microsoft.com/office/drawing/2014/main" val="1935199849"/>
                    </a:ext>
                  </a:extLst>
                </a:gridCol>
              </a:tblGrid>
              <a:tr h="0">
                <a:tc>
                  <a:txBody>
                    <a:bodyPr/>
                    <a:lstStyle/>
                    <a:p>
                      <a:pPr algn="ctr"/>
                      <a:r>
                        <a:rPr lang="ar-JO" sz="2000" b="1" dirty="0">
                          <a:latin typeface="Times New Roman" panose="02020603050405020304" pitchFamily="18" charset="0"/>
                          <a:cs typeface="Times New Roman" panose="02020603050405020304" pitchFamily="18" charset="0"/>
                        </a:rPr>
                        <a:t>النوع</a:t>
                      </a:r>
                    </a:p>
                  </a:txBody>
                  <a:tcPr anchor="ctr"/>
                </a:tc>
                <a:tc>
                  <a:txBody>
                    <a:bodyPr/>
                    <a:lstStyle/>
                    <a:p>
                      <a:pPr algn="ctr"/>
                      <a:r>
                        <a:rPr lang="ar-JO" sz="2000" b="1" dirty="0">
                          <a:latin typeface="Times New Roman" panose="02020603050405020304" pitchFamily="18" charset="0"/>
                          <a:cs typeface="Times New Roman" panose="02020603050405020304" pitchFamily="18" charset="0"/>
                        </a:rPr>
                        <a:t>التسمية</a:t>
                      </a:r>
                    </a:p>
                  </a:txBody>
                  <a:tcPr anchor="ctr"/>
                </a:tc>
                <a:tc>
                  <a:txBody>
                    <a:bodyPr/>
                    <a:lstStyle/>
                    <a:p>
                      <a:pPr algn="ctr"/>
                      <a:r>
                        <a:rPr lang="ar-JO" sz="2000" b="1" dirty="0">
                          <a:latin typeface="Times New Roman" panose="02020603050405020304" pitchFamily="18" charset="0"/>
                          <a:cs typeface="Times New Roman" panose="02020603050405020304" pitchFamily="18" charset="0"/>
                        </a:rPr>
                        <a:t>التعريف</a:t>
                      </a:r>
                    </a:p>
                  </a:txBody>
                  <a:tcPr anchor="ctr"/>
                </a:tc>
                <a:extLst>
                  <a:ext uri="{0D108BD9-81ED-4DB2-BD59-A6C34878D82A}">
                    <a16:rowId xmlns:a16="http://schemas.microsoft.com/office/drawing/2014/main" val="627929954"/>
                  </a:ext>
                </a:extLst>
              </a:tr>
              <a:tr h="0">
                <a:tc>
                  <a:txBody>
                    <a:bodyPr/>
                    <a:lstStyle/>
                    <a:p>
                      <a:pPr algn="ctr"/>
                      <a:r>
                        <a:rPr lang="en-US" sz="2000" b="1" dirty="0">
                          <a:latin typeface="Times New Roman" panose="02020603050405020304" pitchFamily="18" charset="0"/>
                          <a:cs typeface="Times New Roman" panose="02020603050405020304" pitchFamily="18" charset="0"/>
                        </a:rPr>
                        <a:t>Uninformed Search</a:t>
                      </a:r>
                    </a:p>
                  </a:txBody>
                  <a:tcPr anchor="ctr"/>
                </a:tc>
                <a:tc>
                  <a:txBody>
                    <a:bodyPr/>
                    <a:lstStyle/>
                    <a:p>
                      <a:pPr algn="ctr"/>
                      <a:r>
                        <a:rPr lang="ar-JO" sz="2000" dirty="0">
                          <a:latin typeface="Times New Roman" panose="02020603050405020304" pitchFamily="18" charset="0"/>
                          <a:cs typeface="Times New Roman" panose="02020603050405020304" pitchFamily="18" charset="0"/>
                        </a:rPr>
                        <a:t>البحث غير المستنير أو "العمياء"</a:t>
                      </a:r>
                    </a:p>
                  </a:txBody>
                  <a:tcPr anchor="ctr"/>
                </a:tc>
                <a:tc>
                  <a:txBody>
                    <a:bodyPr/>
                    <a:lstStyle/>
                    <a:p>
                      <a:pPr algn="ctr" rtl="1"/>
                      <a:r>
                        <a:rPr lang="ar-JO" sz="2000" dirty="0">
                          <a:latin typeface="Times New Roman" panose="02020603050405020304" pitchFamily="18" charset="0"/>
                          <a:cs typeface="Times New Roman" panose="02020603050405020304" pitchFamily="18" charset="0"/>
                        </a:rPr>
                        <a:t>لا تملك معلومات إضافية عن الهدف سوى كيفية الانتقال بين الحالات.</a:t>
                      </a:r>
                    </a:p>
                  </a:txBody>
                  <a:tcPr anchor="ctr"/>
                </a:tc>
                <a:extLst>
                  <a:ext uri="{0D108BD9-81ED-4DB2-BD59-A6C34878D82A}">
                    <a16:rowId xmlns:a16="http://schemas.microsoft.com/office/drawing/2014/main" val="3081344759"/>
                  </a:ext>
                </a:extLst>
              </a:tr>
              <a:tr h="0">
                <a:tc>
                  <a:txBody>
                    <a:bodyPr/>
                    <a:lstStyle/>
                    <a:p>
                      <a:pPr algn="ctr"/>
                      <a:r>
                        <a:rPr lang="en-US" sz="2000" b="1" dirty="0">
                          <a:latin typeface="Times New Roman" panose="02020603050405020304" pitchFamily="18" charset="0"/>
                          <a:cs typeface="Times New Roman" panose="02020603050405020304" pitchFamily="18" charset="0"/>
                        </a:rPr>
                        <a:t>Informed Search</a:t>
                      </a:r>
                    </a:p>
                  </a:txBody>
                  <a:tcPr anchor="ctr"/>
                </a:tc>
                <a:tc>
                  <a:txBody>
                    <a:bodyPr/>
                    <a:lstStyle/>
                    <a:p>
                      <a:pPr algn="ctr"/>
                      <a:r>
                        <a:rPr lang="ar-JO" sz="2000" dirty="0">
                          <a:latin typeface="Times New Roman" panose="02020603050405020304" pitchFamily="18" charset="0"/>
                          <a:cs typeface="Times New Roman" panose="02020603050405020304" pitchFamily="18" charset="0"/>
                        </a:rPr>
                        <a:t>البحث المستنير أو "الموجه"</a:t>
                      </a:r>
                    </a:p>
                  </a:txBody>
                  <a:tcPr anchor="ctr"/>
                </a:tc>
                <a:tc>
                  <a:txBody>
                    <a:bodyPr/>
                    <a:lstStyle/>
                    <a:p>
                      <a:pPr algn="ctr" rtl="1"/>
                      <a:r>
                        <a:rPr lang="ar-JO" sz="2000" dirty="0">
                          <a:latin typeface="Times New Roman" panose="02020603050405020304" pitchFamily="18" charset="0"/>
                          <a:cs typeface="Times New Roman" panose="02020603050405020304" pitchFamily="18" charset="0"/>
                        </a:rPr>
                        <a:t>تستخدم دوال تقدير (</a:t>
                      </a:r>
                      <a:r>
                        <a:rPr lang="en-US" sz="2000" dirty="0">
                          <a:latin typeface="Times New Roman" panose="02020603050405020304" pitchFamily="18" charset="0"/>
                          <a:cs typeface="Times New Roman" panose="02020603050405020304" pitchFamily="18" charset="0"/>
                        </a:rPr>
                        <a:t>(Heuristics </a:t>
                      </a:r>
                      <a:r>
                        <a:rPr lang="ar-JO" sz="2000" dirty="0">
                          <a:latin typeface="Times New Roman" panose="02020603050405020304" pitchFamily="18" charset="0"/>
                          <a:cs typeface="Times New Roman" panose="02020603050405020304" pitchFamily="18" charset="0"/>
                        </a:rPr>
                        <a:t>لتوجيه عملية البحث نحو الهدف بشكل أسرع.</a:t>
                      </a:r>
                    </a:p>
                  </a:txBody>
                  <a:tcPr anchor="ctr"/>
                </a:tc>
                <a:extLst>
                  <a:ext uri="{0D108BD9-81ED-4DB2-BD59-A6C34878D82A}">
                    <a16:rowId xmlns:a16="http://schemas.microsoft.com/office/drawing/2014/main" val="1890196936"/>
                  </a:ext>
                </a:extLst>
              </a:tr>
            </a:tbl>
          </a:graphicData>
        </a:graphic>
      </p:graphicFrame>
      <p:sp>
        <p:nvSpPr>
          <p:cNvPr id="2" name="Footer Placeholder 1">
            <a:extLst>
              <a:ext uri="{FF2B5EF4-FFF2-40B4-BE49-F238E27FC236}">
                <a16:creationId xmlns:a16="http://schemas.microsoft.com/office/drawing/2014/main" id="{4367523B-3928-7DA3-A297-08F2138F323F}"/>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655085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276B2-86D0-3172-4C8C-6C71E4AC257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0BC888-D603-2038-2806-87CC96A3F63E}"/>
              </a:ext>
            </a:extLst>
          </p:cNvPr>
          <p:cNvSpPr>
            <a:spLocks noGrp="1"/>
          </p:cNvSpPr>
          <p:nvPr>
            <p:ph type="sldNum" sz="quarter" idx="12"/>
          </p:nvPr>
        </p:nvSpPr>
        <p:spPr/>
        <p:txBody>
          <a:bodyPr/>
          <a:lstStyle/>
          <a:p>
            <a:fld id="{3A98EE3D-8CD1-4C3F-BD1C-C98C9596463C}" type="slidenum">
              <a:rPr lang="en-US" smtClean="0"/>
              <a:t>35</a:t>
            </a:fld>
            <a:endParaRPr lang="en-US" dirty="0"/>
          </a:p>
        </p:txBody>
      </p:sp>
      <p:sp>
        <p:nvSpPr>
          <p:cNvPr id="7" name="TextBox 6">
            <a:extLst>
              <a:ext uri="{FF2B5EF4-FFF2-40B4-BE49-F238E27FC236}">
                <a16:creationId xmlns:a16="http://schemas.microsoft.com/office/drawing/2014/main" id="{76DED8F7-82D9-4A4E-BE4B-0AF8ECCE744F}"/>
              </a:ext>
            </a:extLst>
          </p:cNvPr>
          <p:cNvSpPr txBox="1"/>
          <p:nvPr/>
        </p:nvSpPr>
        <p:spPr>
          <a:xfrm>
            <a:off x="419101" y="250148"/>
            <a:ext cx="110744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cs typeface="Times New Roman" panose="02020603050405020304" pitchFamily="18" charset="0"/>
              </a:rPr>
              <a:t>أمثلة على طرق البحث</a:t>
            </a:r>
          </a:p>
        </p:txBody>
      </p:sp>
      <p:sp>
        <p:nvSpPr>
          <p:cNvPr id="12" name="TextBox 11">
            <a:extLst>
              <a:ext uri="{FF2B5EF4-FFF2-40B4-BE49-F238E27FC236}">
                <a16:creationId xmlns:a16="http://schemas.microsoft.com/office/drawing/2014/main" id="{31EA6F27-72C8-222F-8F8E-8EB7319EF520}"/>
              </a:ext>
            </a:extLst>
          </p:cNvPr>
          <p:cNvSpPr txBox="1"/>
          <p:nvPr/>
        </p:nvSpPr>
        <p:spPr>
          <a:xfrm>
            <a:off x="-5260150" y="1255612"/>
            <a:ext cx="16753651" cy="4524315"/>
          </a:xfrm>
          <a:prstGeom prst="rect">
            <a:avLst/>
          </a:prstGeom>
          <a:noFill/>
        </p:spPr>
        <p:txBody>
          <a:bodyPr wrap="square">
            <a:spAutoFit/>
          </a:bodyPr>
          <a:lstStyle/>
          <a:p>
            <a:pPr marL="457200" indent="-457200" algn="r" rtl="1">
              <a:buFont typeface="+mj-lt"/>
              <a:buAutoNum type="arabicPeriod"/>
            </a:pPr>
            <a:r>
              <a:rPr lang="ar-JO" sz="2400" dirty="0">
                <a:solidFill>
                  <a:srgbClr val="0070C0"/>
                </a:solidFill>
                <a:latin typeface="Times New Roman" panose="02020603050405020304" pitchFamily="18" charset="0"/>
                <a:cs typeface="Times New Roman" panose="02020603050405020304" pitchFamily="18" charset="0"/>
              </a:rPr>
              <a:t>بحث العمق أولاً (</a:t>
            </a:r>
            <a:r>
              <a:rPr lang="en-US" sz="2400" dirty="0">
                <a:solidFill>
                  <a:srgbClr val="0070C0"/>
                </a:solidFill>
                <a:latin typeface="Times New Roman" panose="02020603050405020304" pitchFamily="18" charset="0"/>
                <a:cs typeface="Times New Roman" panose="02020603050405020304" pitchFamily="18" charset="0"/>
              </a:rPr>
              <a:t>(Depth First Search-DFS</a:t>
            </a:r>
            <a:r>
              <a:rPr lang="ar-JO" sz="2400" dirty="0">
                <a:solidFill>
                  <a:srgbClr val="0070C0"/>
                </a:solidFill>
                <a:latin typeface="Times New Roman" panose="02020603050405020304" pitchFamily="18" charset="0"/>
                <a:cs typeface="Times New Roman" panose="02020603050405020304" pitchFamily="18" charset="0"/>
              </a:rPr>
              <a:t>: </a:t>
            </a:r>
          </a:p>
          <a:p>
            <a:pPr lvl="1" algn="r" rtl="1" eaLnBrk="0" fontAlgn="base" hangingPunct="0">
              <a:spcBef>
                <a:spcPct val="0"/>
              </a:spcBef>
              <a:spcAft>
                <a:spcPct val="0"/>
              </a:spcAft>
              <a:buFontTx/>
              <a:buChar char="•"/>
            </a:pPr>
            <a:r>
              <a:rPr lang="ar-SA" altLang="ar-JO" sz="2400" dirty="0">
                <a:latin typeface="Times New Roman" panose="02020603050405020304" pitchFamily="18" charset="0"/>
                <a:cs typeface="Times New Roman" panose="02020603050405020304" pitchFamily="18" charset="0"/>
              </a:rPr>
              <a:t>يبدأ البحث من</a:t>
            </a:r>
            <a:r>
              <a:rPr lang="ar-JO" altLang="ar-JO" sz="2400" dirty="0">
                <a:latin typeface="Times New Roman" panose="02020603050405020304" pitchFamily="18" charset="0"/>
                <a:cs typeface="Times New Roman" panose="02020603050405020304" pitchFamily="18" charset="0"/>
              </a:rPr>
              <a:t> </a:t>
            </a:r>
            <a:r>
              <a:rPr lang="ar-SA" altLang="ar-JO" sz="2400" dirty="0">
                <a:latin typeface="Times New Roman" panose="02020603050405020304" pitchFamily="18" charset="0"/>
                <a:cs typeface="Times New Roman" panose="02020603050405020304" pitchFamily="18" charset="0"/>
              </a:rPr>
              <a:t>الحالة الابتدائية</a:t>
            </a:r>
            <a:r>
              <a:rPr lang="ar-JO" altLang="ar-JO" sz="2400" dirty="0">
                <a:latin typeface="Times New Roman" panose="02020603050405020304" pitchFamily="18" charset="0"/>
                <a:cs typeface="Times New Roman" panose="02020603050405020304" pitchFamily="18" charset="0"/>
              </a:rPr>
              <a:t> </a:t>
            </a:r>
            <a:r>
              <a:rPr lang="ar-SA" altLang="ar-JO" sz="2400" dirty="0">
                <a:latin typeface="Times New Roman" panose="02020603050405020304" pitchFamily="18" charset="0"/>
                <a:cs typeface="Times New Roman" panose="02020603050405020304" pitchFamily="18" charset="0"/>
              </a:rPr>
              <a:t>ويمشي</a:t>
            </a:r>
            <a:r>
              <a:rPr lang="ar-JO" altLang="ar-JO" sz="2400" dirty="0">
                <a:latin typeface="Times New Roman" panose="02020603050405020304" pitchFamily="18" charset="0"/>
                <a:cs typeface="Times New Roman" panose="02020603050405020304" pitchFamily="18" charset="0"/>
              </a:rPr>
              <a:t> </a:t>
            </a:r>
            <a:r>
              <a:rPr lang="ar-SA" altLang="ar-JO" sz="2400" dirty="0">
                <a:latin typeface="Times New Roman" panose="02020603050405020304" pitchFamily="18" charset="0"/>
                <a:cs typeface="Times New Roman" panose="02020603050405020304" pitchFamily="18" charset="0"/>
              </a:rPr>
              <a:t>عميقًا في كل فرع</a:t>
            </a:r>
            <a:r>
              <a:rPr lang="ar-JO" altLang="ar-JO" sz="2400" dirty="0">
                <a:latin typeface="Times New Roman" panose="02020603050405020304" pitchFamily="18" charset="0"/>
                <a:cs typeface="Times New Roman" panose="02020603050405020304" pitchFamily="18" charset="0"/>
              </a:rPr>
              <a:t> </a:t>
            </a:r>
            <a:r>
              <a:rPr lang="ar-SA" altLang="ar-JO" sz="2400" dirty="0">
                <a:latin typeface="Times New Roman" panose="02020603050405020304" pitchFamily="18" charset="0"/>
                <a:cs typeface="Times New Roman" panose="02020603050405020304" pitchFamily="18" charset="0"/>
              </a:rPr>
              <a:t>قبل الانتقال للفرع التالي</a:t>
            </a:r>
            <a:r>
              <a:rPr lang="ar-JO" altLang="ar-JO" sz="2400" dirty="0">
                <a:latin typeface="Times New Roman" panose="02020603050405020304" pitchFamily="18" charset="0"/>
                <a:cs typeface="Times New Roman" panose="02020603050405020304" pitchFamily="18" charset="0"/>
              </a:rPr>
              <a:t>.</a:t>
            </a:r>
          </a:p>
          <a:p>
            <a:pPr lvl="1" algn="r" rtl="1" eaLnBrk="0" fontAlgn="base" hangingPunct="0">
              <a:spcBef>
                <a:spcPct val="0"/>
              </a:spcBef>
              <a:spcAft>
                <a:spcPct val="0"/>
              </a:spcAft>
              <a:buFontTx/>
              <a:buChar char="•"/>
            </a:pPr>
            <a:r>
              <a:rPr lang="ar-SA" altLang="ar-JO" sz="2400" dirty="0">
                <a:latin typeface="Times New Roman" panose="02020603050405020304" pitchFamily="18" charset="0"/>
                <a:cs typeface="Times New Roman" panose="02020603050405020304" pitchFamily="18" charset="0"/>
              </a:rPr>
              <a:t>يشبه</a:t>
            </a:r>
            <a:r>
              <a:rPr lang="ar-JO" altLang="ar-JO" sz="2400" dirty="0">
                <a:latin typeface="Times New Roman" panose="02020603050405020304" pitchFamily="18" charset="0"/>
                <a:cs typeface="Times New Roman" panose="02020603050405020304" pitchFamily="18" charset="0"/>
              </a:rPr>
              <a:t> </a:t>
            </a:r>
            <a:r>
              <a:rPr lang="ar-SA" altLang="ar-JO" sz="2400" dirty="0">
                <a:latin typeface="Times New Roman" panose="02020603050405020304" pitchFamily="18" charset="0"/>
                <a:cs typeface="Times New Roman" panose="02020603050405020304" pitchFamily="18" charset="0"/>
              </a:rPr>
              <a:t>تسلق شجرة حتى نهايتها ثم الرجوع</a:t>
            </a:r>
            <a:r>
              <a:rPr lang="ar-JO" altLang="ar-JO" sz="2400" dirty="0">
                <a:latin typeface="Times New Roman" panose="02020603050405020304" pitchFamily="18" charset="0"/>
                <a:cs typeface="Times New Roman" panose="02020603050405020304" pitchFamily="18" charset="0"/>
              </a:rPr>
              <a:t>.</a:t>
            </a:r>
          </a:p>
          <a:p>
            <a:pPr lvl="1" algn="r" rtl="1" eaLnBrk="0" fontAlgn="base" hangingPunct="0">
              <a:spcBef>
                <a:spcPct val="0"/>
              </a:spcBef>
              <a:spcAft>
                <a:spcPct val="0"/>
              </a:spcAft>
              <a:buFontTx/>
              <a:buChar char="•"/>
            </a:pPr>
            <a:r>
              <a:rPr lang="ar-SA" altLang="ar-JO" sz="2400" b="1" dirty="0">
                <a:solidFill>
                  <a:srgbClr val="C00000"/>
                </a:solidFill>
                <a:latin typeface="Times New Roman" panose="02020603050405020304" pitchFamily="18" charset="0"/>
                <a:cs typeface="Times New Roman" panose="02020603050405020304" pitchFamily="18" charset="0"/>
              </a:rPr>
              <a:t>مميزاته</a:t>
            </a:r>
            <a:r>
              <a:rPr lang="ar-JO" altLang="ar-JO" sz="2400" b="1" dirty="0">
                <a:solidFill>
                  <a:srgbClr val="C00000"/>
                </a:solidFill>
                <a:latin typeface="Times New Roman" panose="02020603050405020304" pitchFamily="18" charset="0"/>
                <a:cs typeface="Times New Roman" panose="02020603050405020304" pitchFamily="18" charset="0"/>
              </a:rPr>
              <a:t>:</a:t>
            </a:r>
            <a:endParaRPr lang="ar-JO" altLang="ar-JO" sz="2400" dirty="0">
              <a:solidFill>
                <a:srgbClr val="C00000"/>
              </a:solidFill>
              <a:latin typeface="Times New Roman" panose="02020603050405020304" pitchFamily="18" charset="0"/>
              <a:cs typeface="Times New Roman" panose="02020603050405020304" pitchFamily="18" charset="0"/>
            </a:endParaRPr>
          </a:p>
          <a:p>
            <a:pPr lvl="1" algn="r" rtl="1" eaLnBrk="0" fontAlgn="base" hangingPunct="0">
              <a:spcBef>
                <a:spcPct val="0"/>
              </a:spcBef>
              <a:spcAft>
                <a:spcPct val="0"/>
              </a:spcAft>
              <a:buFontTx/>
              <a:buChar char="•"/>
            </a:pPr>
            <a:r>
              <a:rPr lang="ar-SA" altLang="ar-JO" sz="2400" dirty="0">
                <a:latin typeface="Times New Roman" panose="02020603050405020304" pitchFamily="18" charset="0"/>
                <a:cs typeface="Times New Roman" panose="02020603050405020304" pitchFamily="18" charset="0"/>
              </a:rPr>
              <a:t>يحتاج</a:t>
            </a:r>
            <a:r>
              <a:rPr lang="ar-JO" altLang="ar-JO" sz="2400" dirty="0">
                <a:latin typeface="Times New Roman" panose="02020603050405020304" pitchFamily="18" charset="0"/>
                <a:cs typeface="Times New Roman" panose="02020603050405020304" pitchFamily="18" charset="0"/>
              </a:rPr>
              <a:t> </a:t>
            </a:r>
            <a:r>
              <a:rPr lang="ar-SA" altLang="ar-JO" sz="2400" dirty="0">
                <a:latin typeface="Times New Roman" panose="02020603050405020304" pitchFamily="18" charset="0"/>
                <a:cs typeface="Times New Roman" panose="02020603050405020304" pitchFamily="18" charset="0"/>
              </a:rPr>
              <a:t>ذاكرة قليلة</a:t>
            </a:r>
            <a:r>
              <a:rPr lang="ar-JO" altLang="ar-JO" sz="2400" dirty="0">
                <a:latin typeface="Times New Roman" panose="02020603050405020304" pitchFamily="18" charset="0"/>
                <a:cs typeface="Times New Roman" panose="02020603050405020304" pitchFamily="18" charset="0"/>
              </a:rPr>
              <a:t>.</a:t>
            </a:r>
          </a:p>
          <a:p>
            <a:pPr lvl="1" algn="r" rtl="1" eaLnBrk="0" fontAlgn="base" hangingPunct="0">
              <a:spcBef>
                <a:spcPct val="0"/>
              </a:spcBef>
              <a:spcAft>
                <a:spcPct val="0"/>
              </a:spcAft>
              <a:buFontTx/>
              <a:buChar char="•"/>
            </a:pPr>
            <a:r>
              <a:rPr lang="ar-SA" altLang="ar-JO" sz="2400" b="1" dirty="0">
                <a:solidFill>
                  <a:srgbClr val="C00000"/>
                </a:solidFill>
                <a:latin typeface="Times New Roman" panose="02020603050405020304" pitchFamily="18" charset="0"/>
                <a:cs typeface="Times New Roman" panose="02020603050405020304" pitchFamily="18" charset="0"/>
              </a:rPr>
              <a:t>عيوبه</a:t>
            </a:r>
            <a:r>
              <a:rPr lang="ar-JO" altLang="ar-JO" sz="2400" b="1" dirty="0">
                <a:solidFill>
                  <a:srgbClr val="C00000"/>
                </a:solidFill>
                <a:latin typeface="Times New Roman" panose="02020603050405020304" pitchFamily="18" charset="0"/>
                <a:cs typeface="Times New Roman" panose="02020603050405020304" pitchFamily="18" charset="0"/>
              </a:rPr>
              <a:t>:</a:t>
            </a:r>
            <a:endParaRPr lang="ar-JO" altLang="ar-JO" sz="2400" dirty="0">
              <a:solidFill>
                <a:srgbClr val="C00000"/>
              </a:solidFill>
              <a:latin typeface="Times New Roman" panose="02020603050405020304" pitchFamily="18" charset="0"/>
              <a:cs typeface="Times New Roman" panose="02020603050405020304" pitchFamily="18" charset="0"/>
            </a:endParaRPr>
          </a:p>
          <a:p>
            <a:pPr lvl="1" algn="r" rtl="1" eaLnBrk="0" fontAlgn="base" hangingPunct="0">
              <a:spcBef>
                <a:spcPct val="0"/>
              </a:spcBef>
              <a:spcAft>
                <a:spcPct val="0"/>
              </a:spcAft>
              <a:buFontTx/>
              <a:buChar char="•"/>
            </a:pPr>
            <a:r>
              <a:rPr lang="ar-SA" altLang="ar-JO" sz="2400" dirty="0">
                <a:latin typeface="Times New Roman" panose="02020603050405020304" pitchFamily="18" charset="0"/>
                <a:cs typeface="Times New Roman" panose="02020603050405020304" pitchFamily="18" charset="0"/>
              </a:rPr>
              <a:t>ممكن يضيع وقت في فرع لا يحتوي على الحل</a:t>
            </a:r>
            <a:r>
              <a:rPr lang="ar-JO" altLang="ar-JO" sz="2400" dirty="0">
                <a:latin typeface="Times New Roman" panose="02020603050405020304" pitchFamily="18" charset="0"/>
                <a:cs typeface="Times New Roman" panose="02020603050405020304" pitchFamily="18" charset="0"/>
              </a:rPr>
              <a:t>.</a:t>
            </a:r>
          </a:p>
          <a:p>
            <a:pPr lvl="1" algn="r" rtl="1" eaLnBrk="0" fontAlgn="base" hangingPunct="0">
              <a:spcBef>
                <a:spcPct val="0"/>
              </a:spcBef>
              <a:spcAft>
                <a:spcPct val="0"/>
              </a:spcAft>
              <a:buFontTx/>
              <a:buChar char="•"/>
            </a:pPr>
            <a:r>
              <a:rPr lang="ar-SA" altLang="ar-JO" sz="2400" dirty="0">
                <a:latin typeface="Times New Roman" panose="02020603050405020304" pitchFamily="18" charset="0"/>
                <a:cs typeface="Times New Roman" panose="02020603050405020304" pitchFamily="18" charset="0"/>
              </a:rPr>
              <a:t>سريع لو الحل موجود في عمق معين</a:t>
            </a:r>
            <a:r>
              <a:rPr lang="ar-JO" altLang="ar-JO" sz="2400" dirty="0">
                <a:latin typeface="Times New Roman" panose="02020603050405020304" pitchFamily="18" charset="0"/>
                <a:cs typeface="Times New Roman" panose="02020603050405020304" pitchFamily="18" charset="0"/>
              </a:rPr>
              <a:t>.</a:t>
            </a:r>
          </a:p>
          <a:p>
            <a:pPr lvl="1" algn="r" rtl="1" eaLnBrk="0" fontAlgn="base" hangingPunct="0">
              <a:spcBef>
                <a:spcPct val="0"/>
              </a:spcBef>
              <a:spcAft>
                <a:spcPct val="0"/>
              </a:spcAft>
              <a:buFontTx/>
              <a:buChar char="•"/>
            </a:pPr>
            <a:r>
              <a:rPr lang="ar-SA" altLang="ar-JO" sz="2400" dirty="0">
                <a:latin typeface="Times New Roman" panose="02020603050405020304" pitchFamily="18" charset="0"/>
                <a:cs typeface="Times New Roman" panose="02020603050405020304" pitchFamily="18" charset="0"/>
              </a:rPr>
              <a:t>قد يدخل في حلقة لا نهائية إذا لم يتم التحكم</a:t>
            </a:r>
            <a:endParaRPr lang="ar-JO" altLang="ar-JO" sz="2400" dirty="0">
              <a:latin typeface="Times New Roman" panose="02020603050405020304" pitchFamily="18" charset="0"/>
              <a:cs typeface="Times New Roman" panose="02020603050405020304" pitchFamily="18" charset="0"/>
            </a:endParaRPr>
          </a:p>
          <a:p>
            <a:pPr lvl="0" algn="r" rtl="1" eaLnBrk="0" fontAlgn="base" hangingPunct="0">
              <a:spcBef>
                <a:spcPct val="0"/>
              </a:spcBef>
              <a:spcAft>
                <a:spcPct val="0"/>
              </a:spcAft>
            </a:pPr>
            <a:endParaRPr lang="ar-JO" altLang="ar-JO" sz="2400" dirty="0">
              <a:latin typeface="Times New Roman" panose="02020603050405020304" pitchFamily="18" charset="0"/>
              <a:cs typeface="Times New Roman" panose="02020603050405020304" pitchFamily="18" charset="0"/>
            </a:endParaRPr>
          </a:p>
          <a:p>
            <a:pPr algn="r" rtl="1"/>
            <a:endParaRPr lang="ar-JO" sz="2400" dirty="0">
              <a:latin typeface="Times New Roman" panose="02020603050405020304" pitchFamily="18" charset="0"/>
              <a:cs typeface="Times New Roman" panose="02020603050405020304" pitchFamily="18" charset="0"/>
            </a:endParaRPr>
          </a:p>
          <a:p>
            <a:pPr algn="r" rtl="1">
              <a:buFont typeface="Arial" panose="020B0604020202020204" pitchFamily="34" charset="0"/>
              <a:buChar char="•"/>
            </a:pPr>
            <a:endParaRPr lang="ar-JO" sz="2400" dirty="0">
              <a:latin typeface="Times New Roman" panose="02020603050405020304" pitchFamily="18" charset="0"/>
              <a:cs typeface="Times New Roman" panose="02020603050405020304" pitchFamily="18" charset="0"/>
            </a:endParaRPr>
          </a:p>
        </p:txBody>
      </p:sp>
      <p:sp>
        <p:nvSpPr>
          <p:cNvPr id="15" name="AutoShape 5" descr="DFS vs BFS Algorithm (All Differences With Example)">
            <a:extLst>
              <a:ext uri="{FF2B5EF4-FFF2-40B4-BE49-F238E27FC236}">
                <a16:creationId xmlns:a16="http://schemas.microsoft.com/office/drawing/2014/main" id="{18A04C30-C60F-5BD0-A085-720EB710F7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7" name="Picture 16">
            <a:extLst>
              <a:ext uri="{FF2B5EF4-FFF2-40B4-BE49-F238E27FC236}">
                <a16:creationId xmlns:a16="http://schemas.microsoft.com/office/drawing/2014/main" id="{C3D8F9C1-9C55-CF37-7D79-F161D4BDE08A}"/>
              </a:ext>
            </a:extLst>
          </p:cNvPr>
          <p:cNvPicPr>
            <a:picLocks noChangeAspect="1"/>
          </p:cNvPicPr>
          <p:nvPr/>
        </p:nvPicPr>
        <p:blipFill>
          <a:blip r:embed="rId2"/>
          <a:stretch>
            <a:fillRect/>
          </a:stretch>
        </p:blipFill>
        <p:spPr>
          <a:xfrm>
            <a:off x="742042" y="2256518"/>
            <a:ext cx="4019550" cy="4057650"/>
          </a:xfrm>
          <a:prstGeom prst="rect">
            <a:avLst/>
          </a:prstGeom>
        </p:spPr>
      </p:pic>
      <p:sp>
        <p:nvSpPr>
          <p:cNvPr id="2" name="Footer Placeholder 1">
            <a:extLst>
              <a:ext uri="{FF2B5EF4-FFF2-40B4-BE49-F238E27FC236}">
                <a16:creationId xmlns:a16="http://schemas.microsoft.com/office/drawing/2014/main" id="{EC9A93F9-DC74-DB33-3C7D-554797C5D43E}"/>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2099047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977B3B-B11B-66B4-C8C6-2C54798F3C80}"/>
              </a:ext>
            </a:extLst>
          </p:cNvPr>
          <p:cNvSpPr>
            <a:spLocks noGrp="1"/>
          </p:cNvSpPr>
          <p:nvPr>
            <p:ph type="sldNum" sz="quarter" idx="12"/>
          </p:nvPr>
        </p:nvSpPr>
        <p:spPr/>
        <p:txBody>
          <a:bodyPr/>
          <a:lstStyle/>
          <a:p>
            <a:fld id="{3A98EE3D-8CD1-4C3F-BD1C-C98C9596463C}" type="slidenum">
              <a:rPr lang="en-US" smtClean="0"/>
              <a:t>36</a:t>
            </a:fld>
            <a:endParaRPr lang="en-US" dirty="0"/>
          </a:p>
        </p:txBody>
      </p:sp>
      <p:sp>
        <p:nvSpPr>
          <p:cNvPr id="4" name="TextBox 3">
            <a:extLst>
              <a:ext uri="{FF2B5EF4-FFF2-40B4-BE49-F238E27FC236}">
                <a16:creationId xmlns:a16="http://schemas.microsoft.com/office/drawing/2014/main" id="{B735659A-644C-C378-25F9-5A7A85A97EFD}"/>
              </a:ext>
            </a:extLst>
          </p:cNvPr>
          <p:cNvSpPr txBox="1"/>
          <p:nvPr/>
        </p:nvSpPr>
        <p:spPr>
          <a:xfrm>
            <a:off x="41729" y="1171192"/>
            <a:ext cx="11451772" cy="3416320"/>
          </a:xfrm>
          <a:prstGeom prst="rect">
            <a:avLst/>
          </a:prstGeom>
          <a:noFill/>
        </p:spPr>
        <p:txBody>
          <a:bodyPr wrap="square">
            <a:spAutoFit/>
          </a:bodyPr>
          <a:lstStyle/>
          <a:p>
            <a:pPr algn="r" rtl="1"/>
            <a:r>
              <a:rPr lang="ar-JO" sz="2400" dirty="0">
                <a:solidFill>
                  <a:srgbClr val="0070C0"/>
                </a:solidFill>
                <a:latin typeface="Times New Roman" panose="02020603050405020304" pitchFamily="18" charset="0"/>
                <a:cs typeface="Times New Roman" panose="02020603050405020304" pitchFamily="18" charset="0"/>
              </a:rPr>
              <a:t> 2. بحث العرض أولاً </a:t>
            </a:r>
            <a:r>
              <a:rPr lang="en-US" sz="2400" dirty="0">
                <a:solidFill>
                  <a:srgbClr val="0070C0"/>
                </a:solidFill>
                <a:latin typeface="Times New Roman" panose="02020603050405020304" pitchFamily="18" charset="0"/>
                <a:cs typeface="Times New Roman" panose="02020603050405020304" pitchFamily="18" charset="0"/>
              </a:rPr>
              <a:t>:(Breadth First Search-BFS)</a:t>
            </a:r>
            <a:endParaRPr lang="ar-JO" sz="2400" dirty="0">
              <a:solidFill>
                <a:srgbClr val="0070C0"/>
              </a:solidFill>
              <a:latin typeface="Times New Roman" panose="02020603050405020304" pitchFamily="18" charset="0"/>
              <a:cs typeface="Times New Roman" panose="02020603050405020304" pitchFamily="18" charset="0"/>
            </a:endParaRPr>
          </a:p>
          <a:p>
            <a:pPr algn="r" rtl="1"/>
            <a:r>
              <a:rPr lang="ar-JO" sz="2400" dirty="0">
                <a:latin typeface="Times New Roman" panose="02020603050405020304" pitchFamily="18" charset="0"/>
                <a:cs typeface="Times New Roman" panose="02020603050405020304" pitchFamily="18" charset="0"/>
              </a:rPr>
              <a:t>يبدأ البحث من الحالة الابتدائية ويفحص كل الحالات على نفس المستوى قبل الانتقال لمستوى أعمق.</a:t>
            </a:r>
          </a:p>
          <a:p>
            <a:pPr algn="r" rtl="1"/>
            <a:r>
              <a:rPr lang="ar-JO" sz="2400" dirty="0">
                <a:latin typeface="Times New Roman" panose="02020603050405020304" pitchFamily="18" charset="0"/>
                <a:cs typeface="Times New Roman" panose="02020603050405020304" pitchFamily="18" charset="0"/>
              </a:rPr>
              <a:t>يشبه استكشاف جميع الغرف في الطابق الأول قبل الصعود للطابق الثاني.</a:t>
            </a:r>
          </a:p>
          <a:p>
            <a:pPr algn="r" rtl="1"/>
            <a:r>
              <a:rPr lang="ar-JO" sz="2400" b="1" dirty="0">
                <a:solidFill>
                  <a:srgbClr val="C00000"/>
                </a:solidFill>
                <a:latin typeface="Times New Roman" panose="02020603050405020304" pitchFamily="18" charset="0"/>
                <a:cs typeface="Times New Roman" panose="02020603050405020304" pitchFamily="18" charset="0"/>
              </a:rPr>
              <a:t>مميزاته:</a:t>
            </a:r>
          </a:p>
          <a:p>
            <a:pPr algn="r" rtl="1"/>
            <a:r>
              <a:rPr lang="ar-JO" sz="2400" dirty="0">
                <a:latin typeface="Times New Roman" panose="02020603050405020304" pitchFamily="18" charset="0"/>
                <a:cs typeface="Times New Roman" panose="02020603050405020304" pitchFamily="18" charset="0"/>
              </a:rPr>
              <a:t>يضمن إيجاد أقصر حل إذا كانت كل العمليات لها نفس التكلفة.</a:t>
            </a:r>
          </a:p>
          <a:p>
            <a:pPr algn="r" rtl="1"/>
            <a:r>
              <a:rPr lang="ar-JO" sz="2400" b="1" dirty="0">
                <a:solidFill>
                  <a:srgbClr val="C00000"/>
                </a:solidFill>
                <a:latin typeface="Times New Roman" panose="02020603050405020304" pitchFamily="18" charset="0"/>
                <a:cs typeface="Times New Roman" panose="02020603050405020304" pitchFamily="18" charset="0"/>
              </a:rPr>
              <a:t>عيوبه:</a:t>
            </a:r>
          </a:p>
          <a:p>
            <a:pPr algn="r" rtl="1"/>
            <a:r>
              <a:rPr lang="ar-JO" sz="2400" dirty="0">
                <a:latin typeface="Times New Roman" panose="02020603050405020304" pitchFamily="18" charset="0"/>
                <a:cs typeface="Times New Roman" panose="02020603050405020304" pitchFamily="18" charset="0"/>
              </a:rPr>
              <a:t>يحتاج ذاكرة كبيرة لأنه يخزن كل الحالات على نفس المستوى</a:t>
            </a:r>
          </a:p>
          <a:p>
            <a:pPr algn="r" rtl="1"/>
            <a:endParaRPr lang="ar-JO" sz="2400" dirty="0">
              <a:solidFill>
                <a:srgbClr val="C00000"/>
              </a:solidFill>
              <a:latin typeface="Times New Roman" panose="02020603050405020304" pitchFamily="18" charset="0"/>
              <a:cs typeface="Times New Roman" panose="02020603050405020304" pitchFamily="18" charset="0"/>
            </a:endParaRPr>
          </a:p>
          <a:p>
            <a:pPr algn="r" rtl="1"/>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20CD67E-078D-E261-5032-4B74922BFBD0}"/>
              </a:ext>
            </a:extLst>
          </p:cNvPr>
          <p:cNvSpPr txBox="1"/>
          <p:nvPr/>
        </p:nvSpPr>
        <p:spPr>
          <a:xfrm>
            <a:off x="419101" y="250148"/>
            <a:ext cx="110744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cs typeface="Times New Roman" panose="02020603050405020304" pitchFamily="18" charset="0"/>
              </a:rPr>
              <a:t>أمثلة على طرق البحث</a:t>
            </a:r>
          </a:p>
        </p:txBody>
      </p:sp>
      <p:pic>
        <p:nvPicPr>
          <p:cNvPr id="8" name="Picture 7">
            <a:extLst>
              <a:ext uri="{FF2B5EF4-FFF2-40B4-BE49-F238E27FC236}">
                <a16:creationId xmlns:a16="http://schemas.microsoft.com/office/drawing/2014/main" id="{EA27F3C5-7CF5-EE03-CE0B-23C99A2AF69E}"/>
              </a:ext>
            </a:extLst>
          </p:cNvPr>
          <p:cNvPicPr>
            <a:picLocks noChangeAspect="1"/>
          </p:cNvPicPr>
          <p:nvPr/>
        </p:nvPicPr>
        <p:blipFill>
          <a:blip r:embed="rId2"/>
          <a:stretch>
            <a:fillRect/>
          </a:stretch>
        </p:blipFill>
        <p:spPr>
          <a:xfrm>
            <a:off x="522060" y="2559433"/>
            <a:ext cx="3846740" cy="3127375"/>
          </a:xfrm>
          <a:prstGeom prst="rect">
            <a:avLst/>
          </a:prstGeom>
        </p:spPr>
      </p:pic>
      <p:sp>
        <p:nvSpPr>
          <p:cNvPr id="3" name="Footer Placeholder 2">
            <a:extLst>
              <a:ext uri="{FF2B5EF4-FFF2-40B4-BE49-F238E27FC236}">
                <a16:creationId xmlns:a16="http://schemas.microsoft.com/office/drawing/2014/main" id="{352A9087-4F2D-288F-BABF-1E971367D14C}"/>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1617742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00465-5D1C-9762-7D8E-45C68374AF3E}"/>
              </a:ext>
            </a:extLst>
          </p:cNvPr>
          <p:cNvSpPr>
            <a:spLocks noGrp="1"/>
          </p:cNvSpPr>
          <p:nvPr>
            <p:ph type="sldNum" sz="quarter" idx="12"/>
          </p:nvPr>
        </p:nvSpPr>
        <p:spPr/>
        <p:txBody>
          <a:bodyPr/>
          <a:lstStyle/>
          <a:p>
            <a:fld id="{3A98EE3D-8CD1-4C3F-BD1C-C98C9596463C}" type="slidenum">
              <a:rPr lang="en-US" smtClean="0"/>
              <a:t>37</a:t>
            </a:fld>
            <a:endParaRPr lang="en-US" dirty="0"/>
          </a:p>
        </p:txBody>
      </p:sp>
      <p:pic>
        <p:nvPicPr>
          <p:cNvPr id="4" name="Picture 3">
            <a:extLst>
              <a:ext uri="{FF2B5EF4-FFF2-40B4-BE49-F238E27FC236}">
                <a16:creationId xmlns:a16="http://schemas.microsoft.com/office/drawing/2014/main" id="{FC7C1BBD-BE2A-8023-2D8A-97E13929BD96}"/>
              </a:ext>
            </a:extLst>
          </p:cNvPr>
          <p:cNvPicPr>
            <a:picLocks noChangeAspect="1"/>
          </p:cNvPicPr>
          <p:nvPr/>
        </p:nvPicPr>
        <p:blipFill>
          <a:blip r:embed="rId2"/>
          <a:stretch>
            <a:fillRect/>
          </a:stretch>
        </p:blipFill>
        <p:spPr>
          <a:xfrm>
            <a:off x="1747837" y="1490662"/>
            <a:ext cx="8696325" cy="3876675"/>
          </a:xfrm>
          <a:prstGeom prst="rect">
            <a:avLst/>
          </a:prstGeom>
        </p:spPr>
      </p:pic>
      <p:sp>
        <p:nvSpPr>
          <p:cNvPr id="5" name="TextBox 4">
            <a:extLst>
              <a:ext uri="{FF2B5EF4-FFF2-40B4-BE49-F238E27FC236}">
                <a16:creationId xmlns:a16="http://schemas.microsoft.com/office/drawing/2014/main" id="{96804A41-177F-C41F-51CF-EDC0E8DAFD17}"/>
              </a:ext>
            </a:extLst>
          </p:cNvPr>
          <p:cNvSpPr txBox="1"/>
          <p:nvPr/>
        </p:nvSpPr>
        <p:spPr>
          <a:xfrm>
            <a:off x="419101" y="250148"/>
            <a:ext cx="110744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AE" sz="4000" dirty="0">
                <a:solidFill>
                  <a:srgbClr val="C00000"/>
                </a:solidFill>
                <a:latin typeface="Times New Roman" panose="02020603050405020304" pitchFamily="18" charset="0"/>
              </a:rPr>
              <a:t>BFS Vs. DFS</a:t>
            </a:r>
            <a:endParaRPr lang="ar-JO" sz="4000" dirty="0">
              <a:solidFill>
                <a:srgbClr val="C00000"/>
              </a:solidFill>
              <a:latin typeface="Times New Roman" panose="02020603050405020304" pitchFamily="18" charset="0"/>
            </a:endParaRPr>
          </a:p>
        </p:txBody>
      </p:sp>
      <p:sp>
        <p:nvSpPr>
          <p:cNvPr id="3" name="Footer Placeholder 2">
            <a:extLst>
              <a:ext uri="{FF2B5EF4-FFF2-40B4-BE49-F238E27FC236}">
                <a16:creationId xmlns:a16="http://schemas.microsoft.com/office/drawing/2014/main" id="{659B95F2-9FDB-8DE4-35DC-A7B4047A8608}"/>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565683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95EE73-0C27-619F-6448-BB9E30B5A2A8}"/>
              </a:ext>
            </a:extLst>
          </p:cNvPr>
          <p:cNvSpPr>
            <a:spLocks noGrp="1"/>
          </p:cNvSpPr>
          <p:nvPr>
            <p:ph type="sldNum" sz="quarter" idx="12"/>
          </p:nvPr>
        </p:nvSpPr>
        <p:spPr/>
        <p:txBody>
          <a:bodyPr/>
          <a:lstStyle/>
          <a:p>
            <a:fld id="{3A98EE3D-8CD1-4C3F-BD1C-C98C9596463C}" type="slidenum">
              <a:rPr lang="en-US" smtClean="0"/>
              <a:t>38</a:t>
            </a:fld>
            <a:endParaRPr lang="en-US" dirty="0"/>
          </a:p>
        </p:txBody>
      </p:sp>
      <p:sp>
        <p:nvSpPr>
          <p:cNvPr id="4" name="TextBox 3">
            <a:extLst>
              <a:ext uri="{FF2B5EF4-FFF2-40B4-BE49-F238E27FC236}">
                <a16:creationId xmlns:a16="http://schemas.microsoft.com/office/drawing/2014/main" id="{DCFDEB3F-BDB3-60D6-3313-9EC5700B2085}"/>
              </a:ext>
            </a:extLst>
          </p:cNvPr>
          <p:cNvSpPr txBox="1"/>
          <p:nvPr/>
        </p:nvSpPr>
        <p:spPr>
          <a:xfrm>
            <a:off x="474058" y="958034"/>
            <a:ext cx="10964486" cy="1785104"/>
          </a:xfrm>
          <a:prstGeom prst="rect">
            <a:avLst/>
          </a:prstGeom>
          <a:noFill/>
        </p:spPr>
        <p:txBody>
          <a:bodyPr wrap="square">
            <a:spAutoFit/>
          </a:bodyPr>
          <a:lstStyle/>
          <a:p>
            <a:pPr algn="r" rtl="1"/>
            <a:r>
              <a:rPr lang="ar-JO" sz="2200" dirty="0">
                <a:solidFill>
                  <a:srgbClr val="0070C0"/>
                </a:solidFill>
                <a:latin typeface="Times New Roman" panose="02020603050405020304" pitchFamily="18" charset="0"/>
                <a:cs typeface="Times New Roman" panose="02020603050405020304" pitchFamily="18" charset="0"/>
              </a:rPr>
              <a:t>3. بحث التكرار المحدود (</a:t>
            </a:r>
            <a:r>
              <a:rPr lang="en-US" sz="2200" dirty="0">
                <a:solidFill>
                  <a:srgbClr val="0070C0"/>
                </a:solidFill>
                <a:latin typeface="Times New Roman" panose="02020603050405020304" pitchFamily="18" charset="0"/>
                <a:cs typeface="Times New Roman" panose="02020603050405020304" pitchFamily="18" charset="0"/>
              </a:rPr>
              <a:t>(Iterative Deepening</a:t>
            </a:r>
            <a:r>
              <a:rPr lang="ar-JO" sz="2200" dirty="0">
                <a:solidFill>
                  <a:srgbClr val="0070C0"/>
                </a:solidFill>
                <a:latin typeface="Times New Roman" panose="02020603050405020304" pitchFamily="18" charset="0"/>
                <a:cs typeface="Times New Roman" panose="02020603050405020304" pitchFamily="18" charset="0"/>
              </a:rPr>
              <a:t>:</a:t>
            </a:r>
          </a:p>
          <a:p>
            <a:pPr algn="r" rtl="1"/>
            <a:r>
              <a:rPr lang="ar-JO" sz="2200" dirty="0">
                <a:latin typeface="Times New Roman" panose="02020603050405020304" pitchFamily="18" charset="0"/>
                <a:cs typeface="Times New Roman" panose="02020603050405020304" pitchFamily="18" charset="0"/>
              </a:rPr>
              <a:t>دمج بين </a:t>
            </a:r>
            <a:r>
              <a:rPr lang="en-US" sz="2200" dirty="0">
                <a:latin typeface="Times New Roman" panose="02020603050405020304" pitchFamily="18" charset="0"/>
                <a:cs typeface="Times New Roman" panose="02020603050405020304" pitchFamily="18" charset="0"/>
              </a:rPr>
              <a:t> DFS </a:t>
            </a:r>
            <a:r>
              <a:rPr lang="ar-JO" sz="2200" dirty="0">
                <a:latin typeface="Times New Roman" panose="02020603050405020304" pitchFamily="18" charset="0"/>
                <a:cs typeface="Times New Roman" panose="02020603050405020304" pitchFamily="18" charset="0"/>
              </a:rPr>
              <a:t>و</a:t>
            </a:r>
            <a:r>
              <a:rPr lang="en-US" sz="2200" dirty="0">
                <a:latin typeface="Times New Roman" panose="02020603050405020304" pitchFamily="18" charset="0"/>
                <a:cs typeface="Times New Roman" panose="02020603050405020304" pitchFamily="18" charset="0"/>
              </a:rPr>
              <a:t>BFS </a:t>
            </a:r>
            <a:r>
              <a:rPr lang="ar-JO" sz="2200" dirty="0">
                <a:latin typeface="Times New Roman" panose="02020603050405020304" pitchFamily="18" charset="0"/>
                <a:cs typeface="Times New Roman" panose="02020603050405020304" pitchFamily="18" charset="0"/>
              </a:rPr>
              <a:t> يعمل </a:t>
            </a:r>
            <a:r>
              <a:rPr lang="en-US" sz="2200" dirty="0">
                <a:latin typeface="Times New Roman" panose="02020603050405020304" pitchFamily="18" charset="0"/>
                <a:cs typeface="Times New Roman" panose="02020603050405020304" pitchFamily="18" charset="0"/>
              </a:rPr>
              <a:t> DFS </a:t>
            </a:r>
            <a:r>
              <a:rPr lang="ar-JO" sz="2200" dirty="0">
                <a:latin typeface="Times New Roman" panose="02020603050405020304" pitchFamily="18" charset="0"/>
                <a:cs typeface="Times New Roman" panose="02020603050405020304" pitchFamily="18" charset="0"/>
              </a:rPr>
              <a:t>لكن بعمق محدد.إذا لم يجد الحل، يزيد العمق تدريجيًا ويكرر البحث.</a:t>
            </a:r>
          </a:p>
          <a:p>
            <a:pPr algn="r" rtl="1"/>
            <a:endParaRPr lang="ar-JO" sz="2200" dirty="0">
              <a:latin typeface="Times New Roman" panose="02020603050405020304" pitchFamily="18" charset="0"/>
              <a:cs typeface="Times New Roman" panose="02020603050405020304" pitchFamily="18" charset="0"/>
            </a:endParaRPr>
          </a:p>
          <a:p>
            <a:pPr algn="r" rtl="1"/>
            <a:r>
              <a:rPr lang="ar-JO" sz="2200" dirty="0">
                <a:solidFill>
                  <a:srgbClr val="C00000"/>
                </a:solidFill>
                <a:latin typeface="Times New Roman" panose="02020603050405020304" pitchFamily="18" charset="0"/>
                <a:cs typeface="Times New Roman" panose="02020603050405020304" pitchFamily="18" charset="0"/>
              </a:rPr>
              <a:t>مميزاته:</a:t>
            </a:r>
            <a:r>
              <a:rPr lang="ar-JO" sz="2200" dirty="0">
                <a:latin typeface="Times New Roman" panose="02020603050405020304" pitchFamily="18" charset="0"/>
                <a:cs typeface="Times New Roman" panose="02020603050405020304" pitchFamily="18" charset="0"/>
              </a:rPr>
              <a:t>يضمن إيجاد الحل إذا كان موجود.أقل استهلاكًا للذاكرة من </a:t>
            </a:r>
            <a:r>
              <a:rPr lang="en-US" sz="2200" dirty="0">
                <a:latin typeface="Times New Roman" panose="02020603050405020304" pitchFamily="18" charset="0"/>
                <a:cs typeface="Times New Roman" panose="02020603050405020304" pitchFamily="18" charset="0"/>
              </a:rPr>
              <a:t>BFS.</a:t>
            </a:r>
            <a:endParaRPr lang="ar-JO" sz="2200" dirty="0">
              <a:latin typeface="Times New Roman" panose="02020603050405020304" pitchFamily="18" charset="0"/>
              <a:cs typeface="Times New Roman" panose="02020603050405020304" pitchFamily="18" charset="0"/>
            </a:endParaRPr>
          </a:p>
          <a:p>
            <a:pPr algn="r" rtl="1"/>
            <a:r>
              <a:rPr lang="ar-JO" sz="2200" dirty="0">
                <a:solidFill>
                  <a:srgbClr val="C00000"/>
                </a:solidFill>
                <a:latin typeface="Times New Roman" panose="02020603050405020304" pitchFamily="18" charset="0"/>
                <a:cs typeface="Times New Roman" panose="02020603050405020304" pitchFamily="18" charset="0"/>
              </a:rPr>
              <a:t>عيوبه:</a:t>
            </a:r>
            <a:r>
              <a:rPr lang="ar-JO" sz="2200" dirty="0">
                <a:latin typeface="Times New Roman" panose="02020603050405020304" pitchFamily="18" charset="0"/>
                <a:cs typeface="Times New Roman" panose="02020603050405020304" pitchFamily="18" charset="0"/>
              </a:rPr>
              <a:t>بعض التكرار في زيارة الحالات السابقة</a:t>
            </a:r>
          </a:p>
        </p:txBody>
      </p:sp>
      <p:sp>
        <p:nvSpPr>
          <p:cNvPr id="5" name="TextBox 4">
            <a:extLst>
              <a:ext uri="{FF2B5EF4-FFF2-40B4-BE49-F238E27FC236}">
                <a16:creationId xmlns:a16="http://schemas.microsoft.com/office/drawing/2014/main" id="{107B71EA-32F7-1F3F-CC73-3F32071DDA6C}"/>
              </a:ext>
            </a:extLst>
          </p:cNvPr>
          <p:cNvSpPr txBox="1"/>
          <p:nvPr/>
        </p:nvSpPr>
        <p:spPr>
          <a:xfrm>
            <a:off x="419101" y="250148"/>
            <a:ext cx="110744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JO" sz="4000" dirty="0">
                <a:solidFill>
                  <a:srgbClr val="C00000"/>
                </a:solidFill>
                <a:latin typeface="Times New Roman" panose="02020603050405020304" pitchFamily="18" charset="0"/>
                <a:cs typeface="Times New Roman" panose="02020603050405020304" pitchFamily="18" charset="0"/>
              </a:rPr>
              <a:t>أمثلة على طرق البحث</a:t>
            </a:r>
          </a:p>
        </p:txBody>
      </p:sp>
      <p:sp>
        <p:nvSpPr>
          <p:cNvPr id="6" name="Rectangle 1">
            <a:extLst>
              <a:ext uri="{FF2B5EF4-FFF2-40B4-BE49-F238E27FC236}">
                <a16:creationId xmlns:a16="http://schemas.microsoft.com/office/drawing/2014/main" id="{B8D33FCF-D137-A4BB-C617-C193C0054CC6}"/>
              </a:ext>
            </a:extLst>
          </p:cNvPr>
          <p:cNvSpPr>
            <a:spLocks noChangeArrowheads="1"/>
          </p:cNvSpPr>
          <p:nvPr/>
        </p:nvSpPr>
        <p:spPr bwMode="auto">
          <a:xfrm>
            <a:off x="-914400" y="2753519"/>
            <a:ext cx="12407901"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rtl="1" eaLnBrk="0" fontAlgn="base" hangingPunct="0">
              <a:spcBef>
                <a:spcPct val="0"/>
              </a:spcBef>
              <a:spcAft>
                <a:spcPct val="0"/>
              </a:spcAft>
            </a:pPr>
            <a:r>
              <a:rPr lang="ar-JO" sz="2200" dirty="0">
                <a:solidFill>
                  <a:srgbClr val="0070C0"/>
                </a:solidFill>
                <a:latin typeface="Times New Roman" panose="02020603050405020304" pitchFamily="18" charset="0"/>
                <a:cs typeface="Times New Roman" panose="02020603050405020304" pitchFamily="18" charset="0"/>
              </a:rPr>
              <a:t>4. البحث بالاستدلال (</a:t>
            </a:r>
            <a:r>
              <a:rPr lang="en-US" sz="2200" dirty="0">
                <a:solidFill>
                  <a:srgbClr val="0070C0"/>
                </a:solidFill>
                <a:latin typeface="Times New Roman" panose="02020603050405020304" pitchFamily="18" charset="0"/>
                <a:cs typeface="Times New Roman" panose="02020603050405020304" pitchFamily="18" charset="0"/>
              </a:rPr>
              <a:t> (Heuristic Search</a:t>
            </a:r>
          </a:p>
          <a:p>
            <a:pPr algn="r" rtl="1" eaLnBrk="0" fontAlgn="base" hangingPunct="0">
              <a:spcBef>
                <a:spcPct val="0"/>
              </a:spcBef>
              <a:spcAft>
                <a:spcPct val="0"/>
              </a:spcAft>
            </a:pPr>
            <a:r>
              <a:rPr kumimoji="0" lang="ar-SA"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يعتمد على</a:t>
            </a:r>
            <a:r>
              <a:rPr kumimoji="0" lang="ar-JO"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معلومة إضافية</a:t>
            </a:r>
            <a:r>
              <a:rPr kumimoji="0" lang="ar-JO" altLang="ar-JO"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دالة تقدير</a:t>
            </a:r>
            <a:r>
              <a:rPr kumimoji="0" lang="ar-JO" altLang="ar-JO"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Heuristic)</a:t>
            </a:r>
            <a:r>
              <a:rPr kumimoji="0" lang="ar-JO"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لتوجيه البحث نحو الحل بسرعة</a:t>
            </a:r>
            <a:r>
              <a:rPr kumimoji="0" lang="ar-JO"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أشهر مثال</a:t>
            </a:r>
            <a:r>
              <a:rPr kumimoji="0" lang="ar-JO"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خوارزمية</a:t>
            </a:r>
            <a:r>
              <a:rPr kumimoji="0" lang="ar-JO" altLang="ar-JO"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a:t>
            </a:r>
            <a:r>
              <a:rPr kumimoji="0" lang="ar-JO"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تجمع بين تكلفة الوصول للحالة الحالية والتقدير للوصول للهدف</a:t>
            </a:r>
            <a:r>
              <a:rPr kumimoji="0" lang="ar-JO"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2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مميزاته</a:t>
            </a:r>
            <a:r>
              <a:rPr kumimoji="0" lang="ar-JO" altLang="ar-JO" sz="22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a:t>
            </a:r>
            <a:endParaRPr kumimoji="0" lang="ar-JO" altLang="ar-JO" sz="2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أسرع من البحث العشوائي أو غير الموجه</a:t>
            </a:r>
            <a:r>
              <a:rPr kumimoji="0" lang="ar-JO"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يركز على المناطق الأكثر احتمالاً للحل</a:t>
            </a:r>
            <a:r>
              <a:rPr kumimoji="0" lang="ar-JO"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2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عيوبه</a:t>
            </a:r>
            <a:r>
              <a:rPr kumimoji="0" lang="ar-JO" altLang="ar-JO" sz="22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a:t>
            </a:r>
            <a:endParaRPr kumimoji="0" lang="ar-JO" altLang="ar-JO" sz="2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يحتاج</a:t>
            </a:r>
            <a:r>
              <a:rPr kumimoji="0" lang="ar-JO"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ar-SA" altLang="ar-JO"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اختيار دالة تقدير جيدة</a:t>
            </a:r>
            <a:r>
              <a:rPr kumimoji="0" lang="ar-JO"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إذا كانت الدالة سيئة، يمكن أن يضيع وقت أو لا يجد الحل الأمثل</a:t>
            </a:r>
            <a:endParaRPr kumimoji="0" lang="ar-JO"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JO" altLang="ar-JO"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526BA4A7-7717-7821-AB6E-34544604D66E}"/>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94257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6F8B4-C0D8-30FC-F2E6-C89ADD9A475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2B2063B-071A-7F10-85DA-97D74355C0E4}"/>
              </a:ext>
            </a:extLst>
          </p:cNvPr>
          <p:cNvSpPr txBox="1"/>
          <p:nvPr/>
        </p:nvSpPr>
        <p:spPr>
          <a:xfrm>
            <a:off x="691610" y="286939"/>
            <a:ext cx="11081982" cy="76944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rtl="1"/>
            <a:r>
              <a:rPr lang="ar-JO" sz="4400" dirty="0">
                <a:solidFill>
                  <a:srgbClr val="C00000"/>
                </a:solidFill>
                <a:latin typeface="Times New Roman" panose="02020603050405020304" pitchFamily="18" charset="0"/>
                <a:cs typeface="Times New Roman" panose="02020603050405020304" pitchFamily="18" charset="0"/>
              </a:rPr>
              <a:t>تعريف الذكاء الاصطناعي (</a:t>
            </a:r>
            <a:r>
              <a:rPr lang="en-AE" sz="4400" dirty="0">
                <a:solidFill>
                  <a:srgbClr val="C00000"/>
                </a:solidFill>
                <a:latin typeface="Times New Roman" panose="02020603050405020304" pitchFamily="18" charset="0"/>
                <a:cs typeface="Times New Roman" panose="02020603050405020304" pitchFamily="18" charset="0"/>
              </a:rPr>
              <a:t>Artificial intelligence</a:t>
            </a:r>
            <a:r>
              <a:rPr lang="ar-JO" sz="4400" dirty="0">
                <a:solidFill>
                  <a:srgbClr val="C00000"/>
                </a:solidFill>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6804007A-2DFB-67CC-BCF2-144476F94E36}"/>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11" name="TextBox 10">
            <a:extLst>
              <a:ext uri="{FF2B5EF4-FFF2-40B4-BE49-F238E27FC236}">
                <a16:creationId xmlns:a16="http://schemas.microsoft.com/office/drawing/2014/main" id="{CE2B3EDA-A303-AF5C-7C11-4F1924E1FE07}"/>
              </a:ext>
            </a:extLst>
          </p:cNvPr>
          <p:cNvSpPr txBox="1"/>
          <p:nvPr/>
        </p:nvSpPr>
        <p:spPr>
          <a:xfrm>
            <a:off x="132736" y="1312086"/>
            <a:ext cx="11926528" cy="489364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algn="r" rtl="1" eaLnBrk="0" fontAlgn="base" hangingPunct="0">
              <a:spcBef>
                <a:spcPct val="0"/>
              </a:spcBef>
              <a:spcAft>
                <a:spcPct val="0"/>
              </a:spcAft>
              <a:buFont typeface="Wingdings" panose="05000000000000000000" pitchFamily="2" charset="2"/>
              <a:buChar char="Ø"/>
            </a:pPr>
            <a:r>
              <a:rPr lang="ar-JO" sz="2400" dirty="0">
                <a:latin typeface="Times New Roman" panose="02020603050405020304" pitchFamily="18" charset="0"/>
                <a:cs typeface="Times New Roman" panose="02020603050405020304" pitchFamily="18" charset="0"/>
              </a:rPr>
              <a:t>ظهر مفهوم الذكاء الاصطناعي (</a:t>
            </a:r>
            <a:r>
              <a:rPr lang="en-US" sz="2400" dirty="0">
                <a:latin typeface="Times New Roman" panose="02020603050405020304" pitchFamily="18" charset="0"/>
                <a:cs typeface="Times New Roman" panose="02020603050405020304" pitchFamily="18" charset="0"/>
              </a:rPr>
              <a:t>Artificial Intelligence </a:t>
            </a:r>
            <a:r>
              <a:rPr lang="ar-JO" sz="2400" dirty="0">
                <a:latin typeface="Times New Roman" panose="02020603050405020304" pitchFamily="18" charset="0"/>
                <a:cs typeface="Times New Roman" panose="02020603050405020304" pitchFamily="18" charset="0"/>
              </a:rPr>
              <a:t>) أو ما يُعرف اختصاراً بـ (</a:t>
            </a:r>
            <a:r>
              <a:rPr lang="en-US" sz="2400" dirty="0">
                <a:latin typeface="Times New Roman" panose="02020603050405020304" pitchFamily="18" charset="0"/>
                <a:cs typeface="Times New Roman" panose="02020603050405020304" pitchFamily="18" charset="0"/>
              </a:rPr>
              <a:t>(AI، </a:t>
            </a:r>
            <a:r>
              <a:rPr lang="ar-JO" sz="2400" dirty="0">
                <a:latin typeface="Times New Roman" panose="02020603050405020304" pitchFamily="18" charset="0"/>
                <a:cs typeface="Times New Roman" panose="02020603050405020304" pitchFamily="18" charset="0"/>
              </a:rPr>
              <a:t>وتطور على مرّ السنين ليصبح واحداً من أبرز التقنيات في القرن الحادي والعشرين.</a:t>
            </a:r>
          </a:p>
          <a:p>
            <a:pPr lvl="0" algn="r" rtl="1" eaLnBrk="0" fontAlgn="base" hangingPunct="0">
              <a:spcBef>
                <a:spcPct val="0"/>
              </a:spcBef>
              <a:spcAft>
                <a:spcPct val="0"/>
              </a:spcAft>
            </a:pPr>
            <a:endParaRPr kumimoji="0" lang="ar-JO" altLang="ar-JO" sz="2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342900" lvl="0" indent="-342900" algn="r" rtl="1" eaLnBrk="0" fontAlgn="base" hangingPunct="0">
              <a:spcBef>
                <a:spcPct val="0"/>
              </a:spcBef>
              <a:spcAft>
                <a:spcPct val="0"/>
              </a:spcAft>
              <a:buFont typeface="Wingdings" panose="05000000000000000000" pitchFamily="2" charset="2"/>
              <a:buChar char="Ø"/>
            </a:pPr>
            <a:r>
              <a:rPr kumimoji="0" lang="ar-JO" altLang="ar-JO" sz="2400" b="0" i="0" u="none" strike="noStrike" cap="none" normalizeH="0" baseline="0" dirty="0">
                <a:ln>
                  <a:noFill/>
                </a:ln>
                <a:effectLst/>
                <a:latin typeface="Times New Roman" panose="02020603050405020304" pitchFamily="18" charset="0"/>
                <a:cs typeface="Times New Roman" panose="02020603050405020304" pitchFamily="18" charset="0"/>
              </a:rPr>
              <a:t>لمعرفة ماهية الذكاء الاصطناعي يتعين أولا تحديد المقصود بالذكاء البشري:</a:t>
            </a:r>
            <a:endParaRPr lang="ar-JO" altLang="ar-JO" sz="2400" dirty="0">
              <a:latin typeface="Times New Roman" panose="02020603050405020304" pitchFamily="18" charset="0"/>
              <a:cs typeface="Times New Roman" panose="02020603050405020304" pitchFamily="18" charset="0"/>
            </a:endParaRPr>
          </a:p>
          <a:p>
            <a:pPr lvl="0" algn="r" rtl="1" eaLnBrk="0" fontAlgn="base" hangingPunct="0">
              <a:spcBef>
                <a:spcPct val="0"/>
              </a:spcBef>
              <a:spcAft>
                <a:spcPct val="0"/>
              </a:spcAft>
            </a:pPr>
            <a:endParaRPr lang="ar-JO" sz="2400" b="1" dirty="0">
              <a:latin typeface="Times New Roman" panose="02020603050405020304" pitchFamily="18" charset="0"/>
              <a:cs typeface="Times New Roman" panose="02020603050405020304" pitchFamily="18" charset="0"/>
            </a:endParaRPr>
          </a:p>
          <a:p>
            <a:pPr marL="342900" indent="-342900" algn="just" rtl="1">
              <a:buFont typeface="Arial" panose="020B0604020202020204" pitchFamily="34" charset="0"/>
              <a:buChar char="•"/>
            </a:pPr>
            <a:r>
              <a:rPr lang="ar-JO" sz="2400" dirty="0">
                <a:solidFill>
                  <a:srgbClr val="C00000"/>
                </a:solidFill>
                <a:highlight>
                  <a:srgbClr val="C0C0C0"/>
                </a:highlight>
                <a:latin typeface="Times New Roman" panose="02020603050405020304" pitchFamily="18" charset="0"/>
                <a:cs typeface="Times New Roman" panose="02020603050405020304" pitchFamily="18" charset="0"/>
              </a:rPr>
              <a:t>الذكاء البشري: </a:t>
            </a:r>
            <a:r>
              <a:rPr lang="ar-JO" sz="2400" dirty="0">
                <a:latin typeface="Times New Roman" panose="02020603050405020304" pitchFamily="18" charset="0"/>
                <a:cs typeface="Times New Roman" panose="02020603050405020304" pitchFamily="18" charset="0"/>
              </a:rPr>
              <a:t>القدرة على التفكير والفهم والتعلم وحل المشكلات واتخاذ</a:t>
            </a:r>
          </a:p>
          <a:p>
            <a:pPr algn="just" rtl="1"/>
            <a:r>
              <a:rPr lang="ar-JO" sz="2400" dirty="0">
                <a:latin typeface="Times New Roman" panose="02020603050405020304" pitchFamily="18" charset="0"/>
                <a:cs typeface="Times New Roman" panose="02020603050405020304" pitchFamily="18" charset="0"/>
              </a:rPr>
              <a:t> القرارات باستخدام الخبرة والمعرفة والعاطفة.وهو ما يمكّن الإنسان من </a:t>
            </a:r>
          </a:p>
          <a:p>
            <a:pPr algn="just" rtl="1"/>
            <a:r>
              <a:rPr lang="ar-JO" sz="2400" dirty="0">
                <a:latin typeface="Times New Roman" panose="02020603050405020304" pitchFamily="18" charset="0"/>
                <a:cs typeface="Times New Roman" panose="02020603050405020304" pitchFamily="18" charset="0"/>
              </a:rPr>
              <a:t>التكيّف مع المواقف الجديدة والتعامل مع الآخرين بوعي.</a:t>
            </a: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ar-JO" altLang="ar-JO" sz="24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algn="r" rtl="1" eaLnBrk="0" fontAlgn="base" hangingPunct="0">
              <a:spcBef>
                <a:spcPct val="0"/>
              </a:spcBef>
              <a:spcAft>
                <a:spcPct val="0"/>
              </a:spcAft>
              <a:buFontTx/>
              <a:buChar char="•"/>
            </a:pPr>
            <a:r>
              <a:rPr lang="ar-SA" altLang="ar-JO" sz="2400" dirty="0">
                <a:solidFill>
                  <a:srgbClr val="C00000"/>
                </a:solidFill>
                <a:highlight>
                  <a:srgbClr val="C0C0C0"/>
                </a:highlight>
                <a:latin typeface="Times New Roman" panose="02020603050405020304" pitchFamily="18" charset="0"/>
                <a:cs typeface="Times New Roman" panose="02020603050405020304" pitchFamily="18" charset="0"/>
              </a:rPr>
              <a:t>الذكاء الاصطناعي</a:t>
            </a:r>
            <a:r>
              <a:rPr lang="ar-JO" altLang="ar-JO" sz="2400" dirty="0">
                <a:solidFill>
                  <a:srgbClr val="C00000"/>
                </a:solidFill>
                <a:highlight>
                  <a:srgbClr val="C0C0C0"/>
                </a:highlight>
                <a:latin typeface="Times New Roman" panose="02020603050405020304" pitchFamily="18" charset="0"/>
                <a:cs typeface="Times New Roman" panose="02020603050405020304" pitchFamily="18" charset="0"/>
              </a:rPr>
              <a:t>:</a:t>
            </a:r>
            <a:r>
              <a:rPr lang="ar-JO" sz="2400" dirty="0"/>
              <a:t>هو فرع من فروع علم الحاسوب يُعنى بتصميم أنظمة </a:t>
            </a:r>
          </a:p>
          <a:p>
            <a:pPr algn="r" rtl="1" eaLnBrk="0" fontAlgn="base" hangingPunct="0">
              <a:spcBef>
                <a:spcPct val="0"/>
              </a:spcBef>
              <a:spcAft>
                <a:spcPct val="0"/>
              </a:spcAft>
            </a:pPr>
            <a:r>
              <a:rPr lang="ar-JO" sz="2400" dirty="0"/>
              <a:t>وبرامج قادرة على محاكاة القدرات الذهنية البشرية مثل التفكير، والتعلّم، </a:t>
            </a:r>
          </a:p>
          <a:p>
            <a:pPr algn="r" rtl="1" eaLnBrk="0" fontAlgn="base" hangingPunct="0">
              <a:spcBef>
                <a:spcPct val="0"/>
              </a:spcBef>
              <a:spcAft>
                <a:spcPct val="0"/>
              </a:spcAft>
            </a:pPr>
            <a:r>
              <a:rPr lang="ar-JO" sz="2400" dirty="0"/>
              <a:t>واتخاذ القرار، وحل المشكلات، بطريقة تُتيح للآلة أن تعمل بذكاء يشبه </a:t>
            </a:r>
          </a:p>
          <a:p>
            <a:pPr algn="r" rtl="1" eaLnBrk="0" fontAlgn="base" hangingPunct="0">
              <a:spcBef>
                <a:spcPct val="0"/>
              </a:spcBef>
              <a:spcAft>
                <a:spcPct val="0"/>
              </a:spcAft>
            </a:pPr>
            <a:r>
              <a:rPr lang="ar-JO" sz="2400" dirty="0"/>
              <a:t>– إلى حد ما – ذكاء الإنسان.</a:t>
            </a:r>
            <a:endParaRPr kumimoji="0" lang="ar-JO" altLang="ar-JO" sz="240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pic>
        <p:nvPicPr>
          <p:cNvPr id="18" name="Picture 5" descr="‫الفرق بين الذكاء الاصطناعي والذكاء البشري‬‎">
            <a:extLst>
              <a:ext uri="{FF2B5EF4-FFF2-40B4-BE49-F238E27FC236}">
                <a16:creationId xmlns:a16="http://schemas.microsoft.com/office/drawing/2014/main" id="{C6DBB62F-D63E-4F7D-20A7-35559A7DA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51" y="3429000"/>
            <a:ext cx="4614666" cy="266483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698A9941-6E4C-94CB-182D-F0DE1971C62A}"/>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400562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47294-F2DB-9DEC-34AE-3A1F820E9AA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68E58A-2E2B-2B40-6854-AFB281F24D82}"/>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7" name="TextBox 6">
            <a:extLst>
              <a:ext uri="{FF2B5EF4-FFF2-40B4-BE49-F238E27FC236}">
                <a16:creationId xmlns:a16="http://schemas.microsoft.com/office/drawing/2014/main" id="{6B53DA0B-1234-625A-8377-3A37A55F42C3}"/>
              </a:ext>
            </a:extLst>
          </p:cNvPr>
          <p:cNvSpPr txBox="1"/>
          <p:nvPr/>
        </p:nvSpPr>
        <p:spPr>
          <a:xfrm>
            <a:off x="635000" y="360036"/>
            <a:ext cx="11138592" cy="70788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lgn="ctr" rtl="1" eaLnBrk="0" fontAlgn="base" hangingPunct="0">
              <a:spcBef>
                <a:spcPct val="0"/>
              </a:spcBef>
              <a:spcAft>
                <a:spcPct val="0"/>
              </a:spcAft>
            </a:pPr>
            <a:r>
              <a:rPr lang="ar-SA" altLang="ar-JO" sz="4000" dirty="0">
                <a:solidFill>
                  <a:srgbClr val="C00000"/>
                </a:solidFill>
                <a:latin typeface="Times New Roman" panose="02020603050405020304" pitchFamily="18" charset="0"/>
                <a:cs typeface="Times New Roman" panose="02020603050405020304" pitchFamily="18" charset="0"/>
              </a:rPr>
              <a:t>الفرق بين الذكاء البشري والاصطناعي</a:t>
            </a:r>
            <a:endParaRPr lang="ar-JO" altLang="ar-JO" sz="4000" dirty="0">
              <a:solidFill>
                <a:srgbClr val="C0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4C5B27E-3B33-4C05-8531-FF76C96A1FB7}"/>
              </a:ext>
            </a:extLst>
          </p:cNvPr>
          <p:cNvSpPr/>
          <p:nvPr/>
        </p:nvSpPr>
        <p:spPr>
          <a:xfrm>
            <a:off x="137160" y="1363980"/>
            <a:ext cx="11948160" cy="4998720"/>
          </a:xfrm>
          <a:prstGeom prst="rect">
            <a:avLst/>
          </a:prstGeom>
          <a:ln w="19050">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JO" dirty="0">
              <a:ln w="12700">
                <a:solidFill>
                  <a:schemeClr val="tx1"/>
                </a:solidFill>
              </a:ln>
            </a:endParaRPr>
          </a:p>
        </p:txBody>
      </p:sp>
      <p:graphicFrame>
        <p:nvGraphicFramePr>
          <p:cNvPr id="10" name="Table 9">
            <a:extLst>
              <a:ext uri="{FF2B5EF4-FFF2-40B4-BE49-F238E27FC236}">
                <a16:creationId xmlns:a16="http://schemas.microsoft.com/office/drawing/2014/main" id="{33C11485-3811-C1CD-1CD8-FD9FB7EA37D5}"/>
              </a:ext>
            </a:extLst>
          </p:cNvPr>
          <p:cNvGraphicFramePr>
            <a:graphicFrameLocks noGrp="1"/>
          </p:cNvGraphicFramePr>
          <p:nvPr>
            <p:extLst>
              <p:ext uri="{D42A27DB-BD31-4B8C-83A1-F6EECF244321}">
                <p14:modId xmlns:p14="http://schemas.microsoft.com/office/powerpoint/2010/main" val="1412778850"/>
              </p:ext>
            </p:extLst>
          </p:nvPr>
        </p:nvGraphicFramePr>
        <p:xfrm>
          <a:off x="794446" y="1363980"/>
          <a:ext cx="10633587" cy="4754880"/>
        </p:xfrm>
        <a:graphic>
          <a:graphicData uri="http://schemas.openxmlformats.org/drawingml/2006/table">
            <a:tbl>
              <a:tblPr rtl="1">
                <a:tableStyleId>{3C2FFA5D-87B4-456A-9821-1D502468CF0F}</a:tableStyleId>
              </a:tblPr>
              <a:tblGrid>
                <a:gridCol w="2140856">
                  <a:extLst>
                    <a:ext uri="{9D8B030D-6E8A-4147-A177-3AD203B41FA5}">
                      <a16:colId xmlns:a16="http://schemas.microsoft.com/office/drawing/2014/main" val="903750850"/>
                    </a:ext>
                  </a:extLst>
                </a:gridCol>
                <a:gridCol w="4948202">
                  <a:extLst>
                    <a:ext uri="{9D8B030D-6E8A-4147-A177-3AD203B41FA5}">
                      <a16:colId xmlns:a16="http://schemas.microsoft.com/office/drawing/2014/main" val="3025209836"/>
                    </a:ext>
                  </a:extLst>
                </a:gridCol>
                <a:gridCol w="3544529">
                  <a:extLst>
                    <a:ext uri="{9D8B030D-6E8A-4147-A177-3AD203B41FA5}">
                      <a16:colId xmlns:a16="http://schemas.microsoft.com/office/drawing/2014/main" val="2629216592"/>
                    </a:ext>
                  </a:extLst>
                </a:gridCol>
              </a:tblGrid>
              <a:tr h="0">
                <a:tc>
                  <a:txBody>
                    <a:bodyPr/>
                    <a:lstStyle/>
                    <a:p>
                      <a:pPr algn="ctr">
                        <a:buNone/>
                      </a:pPr>
                      <a:r>
                        <a:rPr lang="ar-JO" sz="2200" dirty="0">
                          <a:latin typeface="Times New Roman" panose="02020603050405020304" pitchFamily="18" charset="0"/>
                          <a:cs typeface="Times New Roman" panose="02020603050405020304" pitchFamily="18" charset="0"/>
                        </a:rPr>
                        <a:t>الجانب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a:latin typeface="Times New Roman" panose="02020603050405020304" pitchFamily="18" charset="0"/>
                          <a:cs typeface="Times New Roman" panose="02020603050405020304" pitchFamily="18" charset="0"/>
                        </a:rPr>
                        <a:t>الذكاء البشري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a:latin typeface="Times New Roman" panose="02020603050405020304" pitchFamily="18" charset="0"/>
                          <a:cs typeface="Times New Roman" panose="02020603050405020304" pitchFamily="18" charset="0"/>
                        </a:rPr>
                        <a:t>الذكاء الاصطناعي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881377617"/>
                  </a:ext>
                </a:extLst>
              </a:tr>
              <a:tr h="0">
                <a:tc>
                  <a:txBody>
                    <a:bodyPr/>
                    <a:lstStyle/>
                    <a:p>
                      <a:pPr algn="ctr">
                        <a:buNone/>
                      </a:pPr>
                      <a:r>
                        <a:rPr lang="ar-JO" sz="2200" b="1" dirty="0">
                          <a:latin typeface="Times New Roman" panose="02020603050405020304" pitchFamily="18" charset="0"/>
                          <a:cs typeface="Times New Roman" panose="02020603050405020304" pitchFamily="18" charset="0"/>
                        </a:rPr>
                        <a:t>المصدر</a:t>
                      </a:r>
                      <a:endParaRPr lang="ar-JO"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dirty="0">
                          <a:latin typeface="Times New Roman" panose="02020603050405020304" pitchFamily="18" charset="0"/>
                          <a:cs typeface="Times New Roman" panose="02020603050405020304" pitchFamily="18" charset="0"/>
                        </a:rPr>
                        <a:t>من الإنسان (قدرات طبيعية فطرية)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a:latin typeface="Times New Roman" panose="02020603050405020304" pitchFamily="18" charset="0"/>
                          <a:cs typeface="Times New Roman" panose="02020603050405020304" pitchFamily="18" charset="0"/>
                        </a:rPr>
                        <a:t>من تصميم الإنسان (برامج وخوارزميات)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389776337"/>
                  </a:ext>
                </a:extLst>
              </a:tr>
              <a:tr h="0">
                <a:tc>
                  <a:txBody>
                    <a:bodyPr/>
                    <a:lstStyle/>
                    <a:p>
                      <a:pPr algn="ctr">
                        <a:buNone/>
                      </a:pPr>
                      <a:r>
                        <a:rPr lang="ar-JO" sz="2200" b="1">
                          <a:latin typeface="Times New Roman" panose="02020603050405020304" pitchFamily="18" charset="0"/>
                          <a:cs typeface="Times New Roman" panose="02020603050405020304" pitchFamily="18" charset="0"/>
                        </a:rPr>
                        <a:t>طريقة التعلم</a:t>
                      </a:r>
                      <a:endParaRPr lang="ar-JO" sz="22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a:latin typeface="Times New Roman" panose="02020603050405020304" pitchFamily="18" charset="0"/>
                          <a:cs typeface="Times New Roman" panose="02020603050405020304" pitchFamily="18" charset="0"/>
                        </a:rPr>
                        <a:t>يعتمد على الخبرة، العاطفة، والحدس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a:latin typeface="Times New Roman" panose="02020603050405020304" pitchFamily="18" charset="0"/>
                          <a:cs typeface="Times New Roman" panose="02020603050405020304" pitchFamily="18" charset="0"/>
                        </a:rPr>
                        <a:t>يعتمد على البيانات والتدريب المسبق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4151559801"/>
                  </a:ext>
                </a:extLst>
              </a:tr>
              <a:tr h="0">
                <a:tc>
                  <a:txBody>
                    <a:bodyPr/>
                    <a:lstStyle/>
                    <a:p>
                      <a:pPr algn="ctr">
                        <a:buNone/>
                      </a:pPr>
                      <a:r>
                        <a:rPr lang="ar-JO" sz="2200" b="1">
                          <a:latin typeface="Times New Roman" panose="02020603050405020304" pitchFamily="18" charset="0"/>
                          <a:cs typeface="Times New Roman" panose="02020603050405020304" pitchFamily="18" charset="0"/>
                        </a:rPr>
                        <a:t>المرونة</a:t>
                      </a:r>
                      <a:endParaRPr lang="ar-JO" sz="22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a:latin typeface="Times New Roman" panose="02020603050405020304" pitchFamily="18" charset="0"/>
                          <a:cs typeface="Times New Roman" panose="02020603050405020304" pitchFamily="18" charset="0"/>
                        </a:rPr>
                        <a:t>مرن وقادر على التكيّف مع المواقف الجديدة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a:latin typeface="Times New Roman" panose="02020603050405020304" pitchFamily="18" charset="0"/>
                          <a:cs typeface="Times New Roman" panose="02020603050405020304" pitchFamily="18" charset="0"/>
                        </a:rPr>
                        <a:t>محدود بالمعلومات التي تمت برمجته عليها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603798870"/>
                  </a:ext>
                </a:extLst>
              </a:tr>
              <a:tr h="0">
                <a:tc>
                  <a:txBody>
                    <a:bodyPr/>
                    <a:lstStyle/>
                    <a:p>
                      <a:pPr algn="ctr">
                        <a:buNone/>
                      </a:pPr>
                      <a:r>
                        <a:rPr lang="ar-JO" sz="2200" b="1">
                          <a:latin typeface="Times New Roman" panose="02020603050405020304" pitchFamily="18" charset="0"/>
                          <a:cs typeface="Times New Roman" panose="02020603050405020304" pitchFamily="18" charset="0"/>
                        </a:rPr>
                        <a:t>الإبداع</a:t>
                      </a:r>
                      <a:endParaRPr lang="ar-JO" sz="22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a:latin typeface="Times New Roman" panose="02020603050405020304" pitchFamily="18" charset="0"/>
                          <a:cs typeface="Times New Roman" panose="02020603050405020304" pitchFamily="18" charset="0"/>
                        </a:rPr>
                        <a:t>يستطيع توليد أفكار جديدة ومبتكرة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a:latin typeface="Times New Roman" panose="02020603050405020304" pitchFamily="18" charset="0"/>
                          <a:cs typeface="Times New Roman" panose="02020603050405020304" pitchFamily="18" charset="0"/>
                        </a:rPr>
                        <a:t>يقلّد الأنماط ولا يبدع فعلاً (إلا بحدود البيانات)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25341619"/>
                  </a:ext>
                </a:extLst>
              </a:tr>
              <a:tr h="0">
                <a:tc>
                  <a:txBody>
                    <a:bodyPr/>
                    <a:lstStyle/>
                    <a:p>
                      <a:pPr algn="ctr">
                        <a:buNone/>
                      </a:pPr>
                      <a:r>
                        <a:rPr lang="ar-JO" sz="2200" b="1">
                          <a:latin typeface="Times New Roman" panose="02020603050405020304" pitchFamily="18" charset="0"/>
                          <a:cs typeface="Times New Roman" panose="02020603050405020304" pitchFamily="18" charset="0"/>
                        </a:rPr>
                        <a:t>العاطفة</a:t>
                      </a:r>
                      <a:endParaRPr lang="ar-JO" sz="22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dirty="0">
                          <a:latin typeface="Times New Roman" panose="02020603050405020304" pitchFamily="18" charset="0"/>
                          <a:cs typeface="Times New Roman" panose="02020603050405020304" pitchFamily="18" charset="0"/>
                        </a:rPr>
                        <a:t>يتأثر بالمشاعر والقيم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a:latin typeface="Times New Roman" panose="02020603050405020304" pitchFamily="18" charset="0"/>
                          <a:cs typeface="Times New Roman" panose="02020603050405020304" pitchFamily="18" charset="0"/>
                        </a:rPr>
                        <a:t>خالٍ من العواطف والمشاعر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096953914"/>
                  </a:ext>
                </a:extLst>
              </a:tr>
              <a:tr h="0">
                <a:tc>
                  <a:txBody>
                    <a:bodyPr/>
                    <a:lstStyle/>
                    <a:p>
                      <a:pPr algn="ctr">
                        <a:buNone/>
                      </a:pPr>
                      <a:r>
                        <a:rPr lang="ar-JO" sz="2200" b="1">
                          <a:latin typeface="Times New Roman" panose="02020603050405020304" pitchFamily="18" charset="0"/>
                          <a:cs typeface="Times New Roman" panose="02020603050405020304" pitchFamily="18" charset="0"/>
                        </a:rPr>
                        <a:t>الخطأ والتعلم منه</a:t>
                      </a:r>
                      <a:endParaRPr lang="ar-JO" sz="22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a:latin typeface="Times New Roman" panose="02020603050405020304" pitchFamily="18" charset="0"/>
                          <a:cs typeface="Times New Roman" panose="02020603050405020304" pitchFamily="18" charset="0"/>
                        </a:rPr>
                        <a:t>يتعلم من أخطائه بالتجربة والتفكير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a:latin typeface="Times New Roman" panose="02020603050405020304" pitchFamily="18" charset="0"/>
                          <a:cs typeface="Times New Roman" panose="02020603050405020304" pitchFamily="18" charset="0"/>
                        </a:rPr>
                        <a:t>يتعلم من البيانات والخوارزميات فقط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222213295"/>
                  </a:ext>
                </a:extLst>
              </a:tr>
              <a:tr h="0">
                <a:tc>
                  <a:txBody>
                    <a:bodyPr/>
                    <a:lstStyle/>
                    <a:p>
                      <a:pPr algn="ctr">
                        <a:buNone/>
                      </a:pPr>
                      <a:r>
                        <a:rPr lang="ar-JO" sz="2200" b="1" dirty="0">
                          <a:latin typeface="Times New Roman" panose="02020603050405020304" pitchFamily="18" charset="0"/>
                          <a:cs typeface="Times New Roman" panose="02020603050405020304" pitchFamily="18" charset="0"/>
                        </a:rPr>
                        <a:t>القدرة على الفهم العميق</a:t>
                      </a:r>
                      <a:endParaRPr lang="ar-JO"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dirty="0">
                          <a:latin typeface="Times New Roman" panose="02020603050405020304" pitchFamily="18" charset="0"/>
                          <a:cs typeface="Times New Roman" panose="02020603050405020304" pitchFamily="18" charset="0"/>
                        </a:rPr>
                        <a:t>يفهم المعاني والسياق البشري بدقة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buNone/>
                      </a:pPr>
                      <a:r>
                        <a:rPr lang="ar-JO" sz="2200" dirty="0">
                          <a:latin typeface="Times New Roman" panose="02020603050405020304" pitchFamily="18" charset="0"/>
                          <a:cs typeface="Times New Roman" panose="02020603050405020304" pitchFamily="18" charset="0"/>
                        </a:rPr>
                        <a:t>يفسر المعاني بناءً على أنماط، وليس فهمًا حقيقيًا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694073584"/>
                  </a:ext>
                </a:extLst>
              </a:tr>
            </a:tbl>
          </a:graphicData>
        </a:graphic>
      </p:graphicFrame>
      <p:sp>
        <p:nvSpPr>
          <p:cNvPr id="2" name="Footer Placeholder 1">
            <a:extLst>
              <a:ext uri="{FF2B5EF4-FFF2-40B4-BE49-F238E27FC236}">
                <a16:creationId xmlns:a16="http://schemas.microsoft.com/office/drawing/2014/main" id="{44C7ED96-3C56-0F6A-5EC5-11F3DE9D12F7}"/>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136972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F752D-C2A7-10B3-0BF8-896AA95CEFA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A01059-037A-ED59-87C7-C565278FF93A}"/>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4" name="TextBox 3">
            <a:extLst>
              <a:ext uri="{FF2B5EF4-FFF2-40B4-BE49-F238E27FC236}">
                <a16:creationId xmlns:a16="http://schemas.microsoft.com/office/drawing/2014/main" id="{C524787E-F2E6-4BF4-DD8A-05C61C65E3D7}"/>
              </a:ext>
            </a:extLst>
          </p:cNvPr>
          <p:cNvSpPr txBox="1"/>
          <p:nvPr/>
        </p:nvSpPr>
        <p:spPr>
          <a:xfrm>
            <a:off x="457200" y="310438"/>
            <a:ext cx="11417300" cy="76944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400" dirty="0">
                <a:solidFill>
                  <a:srgbClr val="C00000"/>
                </a:solidFill>
                <a:latin typeface="Times New Roman" panose="02020603050405020304" pitchFamily="18" charset="0"/>
                <a:cs typeface="Times New Roman" panose="02020603050405020304" pitchFamily="18" charset="0"/>
              </a:rPr>
              <a:t>البرمجة التقليدية والذكاء الإصطناعي</a:t>
            </a:r>
          </a:p>
        </p:txBody>
      </p:sp>
      <p:sp>
        <p:nvSpPr>
          <p:cNvPr id="6" name="TextBox 5">
            <a:extLst>
              <a:ext uri="{FF2B5EF4-FFF2-40B4-BE49-F238E27FC236}">
                <a16:creationId xmlns:a16="http://schemas.microsoft.com/office/drawing/2014/main" id="{889372A0-B2E4-0739-F8B6-635A8DF6BEAE}"/>
              </a:ext>
            </a:extLst>
          </p:cNvPr>
          <p:cNvSpPr txBox="1"/>
          <p:nvPr/>
        </p:nvSpPr>
        <p:spPr>
          <a:xfrm>
            <a:off x="418408" y="1528509"/>
            <a:ext cx="11773592" cy="304698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800100" lvl="1" indent="-342900" algn="r" rtl="1">
              <a:buFont typeface="Wingdings" panose="05000000000000000000" pitchFamily="2" charset="2"/>
              <a:buChar char="Ø"/>
            </a:pPr>
            <a:r>
              <a:rPr lang="ar-JO" sz="2400" dirty="0"/>
              <a:t>في البداية، كانت </a:t>
            </a:r>
            <a:r>
              <a:rPr lang="ar-JO" sz="2400" b="1" dirty="0">
                <a:solidFill>
                  <a:srgbClr val="0070C0"/>
                </a:solidFill>
              </a:rPr>
              <a:t>البرمجة التقليدية</a:t>
            </a:r>
            <a:r>
              <a:rPr lang="ar-JO" sz="2400" dirty="0">
                <a:solidFill>
                  <a:srgbClr val="0070C0"/>
                </a:solidFill>
              </a:rPr>
              <a:t> </a:t>
            </a:r>
            <a:r>
              <a:rPr lang="ar-JO" sz="2400" dirty="0"/>
              <a:t>هي الأساس في تطوير الأنظمة،</a:t>
            </a:r>
          </a:p>
          <a:p>
            <a:pPr lvl="1" algn="r" rtl="1"/>
            <a:r>
              <a:rPr lang="ar-JO" sz="2400" dirty="0"/>
              <a:t> حيث يقوم المبرمج بكتابة التعليمات والقواعد بشكل صريح ليتم تنفيذها</a:t>
            </a:r>
          </a:p>
          <a:p>
            <a:pPr lvl="1" algn="r" rtl="1"/>
            <a:r>
              <a:rPr lang="ar-JO" sz="2400" dirty="0"/>
              <a:t> خطوة بخطوة. هذا النوع من البرمجة يعتمد على منطق واضح وثابت،</a:t>
            </a:r>
          </a:p>
          <a:p>
            <a:pPr lvl="1" algn="r" rtl="1"/>
            <a:r>
              <a:rPr lang="ar-JO" sz="2400" dirty="0"/>
              <a:t> لكنه يواجه صعوبة في التعامل مع المواقف غير المتوقعة أو البيانات المعقدة.</a:t>
            </a:r>
          </a:p>
          <a:p>
            <a:pPr lvl="1" algn="r" rtl="1"/>
            <a:endParaRPr lang="ar-JO" sz="2400" dirty="0"/>
          </a:p>
          <a:p>
            <a:pPr marL="800100" lvl="1" indent="-342900" algn="r" rtl="1">
              <a:buFont typeface="Wingdings" panose="05000000000000000000" pitchFamily="2" charset="2"/>
              <a:buChar char="Ø"/>
            </a:pPr>
            <a:r>
              <a:rPr lang="ar-JO" sz="2400" dirty="0"/>
              <a:t>ومع تطور التكنولوجيا وازدياد حجم البيانات، ظهر </a:t>
            </a:r>
            <a:r>
              <a:rPr lang="ar-JO" sz="2400" b="1" dirty="0">
                <a:solidFill>
                  <a:srgbClr val="0070C0"/>
                </a:solidFill>
              </a:rPr>
              <a:t>الذكاء الاصطناعي</a:t>
            </a:r>
          </a:p>
          <a:p>
            <a:pPr lvl="1" algn="r" rtl="1"/>
            <a:r>
              <a:rPr lang="ar-JO" sz="2400" dirty="0"/>
              <a:t> كمرحلة متقدمة من البرمجة، يهدف إلى جعل الأنظمة قادرة على </a:t>
            </a:r>
            <a:r>
              <a:rPr lang="ar-JO" sz="2400" b="1" dirty="0"/>
              <a:t>التعلّم </a:t>
            </a:r>
          </a:p>
          <a:p>
            <a:pPr lvl="1" algn="r" rtl="1"/>
            <a:r>
              <a:rPr lang="ar-JO" sz="2400" b="1" dirty="0"/>
              <a:t>واتخاذ القرار بنفسها</a:t>
            </a:r>
            <a:r>
              <a:rPr lang="ar-JO" sz="2400" dirty="0"/>
              <a:t> دون الحاجة لكتابة كل قاعدة بشكل مباشر</a:t>
            </a:r>
            <a:endParaRPr lang="ar-JO" sz="2400" dirty="0">
              <a:solidFill>
                <a:srgbClr val="C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782775E-99DF-778D-372E-8AB70ABCA197}"/>
              </a:ext>
            </a:extLst>
          </p:cNvPr>
          <p:cNvSpPr/>
          <p:nvPr/>
        </p:nvSpPr>
        <p:spPr>
          <a:xfrm>
            <a:off x="228254" y="1616886"/>
            <a:ext cx="3915192" cy="4605591"/>
          </a:xfrm>
          <a:prstGeom prst="rect">
            <a:avLst/>
          </a:prstGeom>
          <a:solidFill>
            <a:schemeClr val="tx2">
              <a:lumMod val="10000"/>
              <a:lumOff val="90000"/>
            </a:schemeClr>
          </a:solidFill>
          <a:ln>
            <a:solidFill>
              <a:schemeClr val="tx2">
                <a:lumMod val="10000"/>
                <a:lumOff val="9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JO"/>
          </a:p>
        </p:txBody>
      </p:sp>
      <p:sp>
        <p:nvSpPr>
          <p:cNvPr id="11" name="Rectangle 10">
            <a:extLst>
              <a:ext uri="{FF2B5EF4-FFF2-40B4-BE49-F238E27FC236}">
                <a16:creationId xmlns:a16="http://schemas.microsoft.com/office/drawing/2014/main" id="{776581E0-9CD8-8151-1636-A64BD3E5E11F}"/>
              </a:ext>
            </a:extLst>
          </p:cNvPr>
          <p:cNvSpPr/>
          <p:nvPr/>
        </p:nvSpPr>
        <p:spPr>
          <a:xfrm>
            <a:off x="1460500" y="2065182"/>
            <a:ext cx="1431925" cy="1274918"/>
          </a:xfrm>
          <a:prstGeom prst="rect">
            <a:avLst/>
          </a:prstGeom>
          <a:solidFill>
            <a:schemeClr val="tx2">
              <a:lumMod val="50000"/>
              <a:lumOff val="50000"/>
            </a:schemeClr>
          </a:solidFill>
          <a:ln>
            <a:solidFill>
              <a:schemeClr val="tx2">
                <a:lumMod val="50000"/>
                <a:lumOff val="50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JO" dirty="0"/>
              <a:t>البرمجة التقليدية</a:t>
            </a:r>
          </a:p>
        </p:txBody>
      </p:sp>
      <p:sp>
        <p:nvSpPr>
          <p:cNvPr id="12" name="Rectangle 11">
            <a:extLst>
              <a:ext uri="{FF2B5EF4-FFF2-40B4-BE49-F238E27FC236}">
                <a16:creationId xmlns:a16="http://schemas.microsoft.com/office/drawing/2014/main" id="{94D5F552-9B38-87A9-A3AD-E5D15E43CC4A}"/>
              </a:ext>
            </a:extLst>
          </p:cNvPr>
          <p:cNvSpPr/>
          <p:nvPr/>
        </p:nvSpPr>
        <p:spPr>
          <a:xfrm>
            <a:off x="1442828" y="3754282"/>
            <a:ext cx="1464364" cy="139700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JO" dirty="0"/>
              <a:t>الذكاء الإصطناعي</a:t>
            </a:r>
          </a:p>
        </p:txBody>
      </p:sp>
      <p:sp>
        <p:nvSpPr>
          <p:cNvPr id="14" name="Arrow: Right 13">
            <a:extLst>
              <a:ext uri="{FF2B5EF4-FFF2-40B4-BE49-F238E27FC236}">
                <a16:creationId xmlns:a16="http://schemas.microsoft.com/office/drawing/2014/main" id="{D874D470-812F-59CF-CD6A-34CE705F3699}"/>
              </a:ext>
            </a:extLst>
          </p:cNvPr>
          <p:cNvSpPr/>
          <p:nvPr/>
        </p:nvSpPr>
        <p:spPr>
          <a:xfrm>
            <a:off x="901700" y="2286157"/>
            <a:ext cx="584200" cy="266700"/>
          </a:xfrm>
          <a:prstGeom prst="rightArrow">
            <a:avLst/>
          </a:prstGeom>
          <a:solidFill>
            <a:schemeClr val="tx2">
              <a:lumMod val="50000"/>
              <a:lumOff val="50000"/>
            </a:schemeClr>
          </a:solidFill>
          <a:ln>
            <a:solidFill>
              <a:schemeClr val="tx2">
                <a:lumMod val="50000"/>
                <a:lumOff val="50000"/>
              </a:schemeClr>
            </a:solidFill>
          </a:ln>
        </p:spPr>
        <p:style>
          <a:lnRef idx="1">
            <a:schemeClr val="accent4"/>
          </a:lnRef>
          <a:fillRef idx="2">
            <a:schemeClr val="accent4"/>
          </a:fillRef>
          <a:effectRef idx="1">
            <a:schemeClr val="accent4"/>
          </a:effectRef>
          <a:fontRef idx="minor">
            <a:schemeClr val="dk1"/>
          </a:fontRef>
        </p:style>
        <p:txBody>
          <a:bodyPr rtlCol="1" anchor="ctr"/>
          <a:lstStyle/>
          <a:p>
            <a:pPr algn="ctr"/>
            <a:endParaRPr lang="ar-JO"/>
          </a:p>
        </p:txBody>
      </p:sp>
      <p:sp>
        <p:nvSpPr>
          <p:cNvPr id="15" name="Arrow: Right 14">
            <a:extLst>
              <a:ext uri="{FF2B5EF4-FFF2-40B4-BE49-F238E27FC236}">
                <a16:creationId xmlns:a16="http://schemas.microsoft.com/office/drawing/2014/main" id="{94A699E3-A1E6-EF14-82E0-BA3064A60F7A}"/>
              </a:ext>
            </a:extLst>
          </p:cNvPr>
          <p:cNvSpPr/>
          <p:nvPr/>
        </p:nvSpPr>
        <p:spPr>
          <a:xfrm>
            <a:off x="876300" y="2781300"/>
            <a:ext cx="584200" cy="266700"/>
          </a:xfrm>
          <a:prstGeom prst="rightArrow">
            <a:avLst/>
          </a:prstGeom>
          <a:solidFill>
            <a:schemeClr val="tx2">
              <a:lumMod val="50000"/>
              <a:lumOff val="50000"/>
            </a:schemeClr>
          </a:solidFill>
          <a:ln>
            <a:solidFill>
              <a:schemeClr val="tx2">
                <a:lumMod val="50000"/>
                <a:lumOff val="50000"/>
              </a:schemeClr>
            </a:solidFill>
          </a:ln>
        </p:spPr>
        <p:style>
          <a:lnRef idx="1">
            <a:schemeClr val="accent4"/>
          </a:lnRef>
          <a:fillRef idx="2">
            <a:schemeClr val="accent4"/>
          </a:fillRef>
          <a:effectRef idx="1">
            <a:schemeClr val="accent4"/>
          </a:effectRef>
          <a:fontRef idx="minor">
            <a:schemeClr val="dk1"/>
          </a:fontRef>
        </p:style>
        <p:txBody>
          <a:bodyPr rtlCol="1" anchor="ctr"/>
          <a:lstStyle/>
          <a:p>
            <a:pPr algn="ctr"/>
            <a:endParaRPr lang="ar-JO"/>
          </a:p>
        </p:txBody>
      </p:sp>
      <p:sp>
        <p:nvSpPr>
          <p:cNvPr id="16" name="Arrow: Right 15">
            <a:extLst>
              <a:ext uri="{FF2B5EF4-FFF2-40B4-BE49-F238E27FC236}">
                <a16:creationId xmlns:a16="http://schemas.microsoft.com/office/drawing/2014/main" id="{527537FC-4A08-677E-DAF8-C440CCA8F534}"/>
              </a:ext>
            </a:extLst>
          </p:cNvPr>
          <p:cNvSpPr/>
          <p:nvPr/>
        </p:nvSpPr>
        <p:spPr>
          <a:xfrm>
            <a:off x="867464" y="4072815"/>
            <a:ext cx="584200" cy="266700"/>
          </a:xfrm>
          <a:prstGeom prst="rightArrow">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JO"/>
          </a:p>
        </p:txBody>
      </p:sp>
      <p:sp>
        <p:nvSpPr>
          <p:cNvPr id="17" name="Arrow: Right 16">
            <a:extLst>
              <a:ext uri="{FF2B5EF4-FFF2-40B4-BE49-F238E27FC236}">
                <a16:creationId xmlns:a16="http://schemas.microsoft.com/office/drawing/2014/main" id="{5B114BEA-C86F-3145-7459-E7C51CC72751}"/>
              </a:ext>
            </a:extLst>
          </p:cNvPr>
          <p:cNvSpPr/>
          <p:nvPr/>
        </p:nvSpPr>
        <p:spPr>
          <a:xfrm>
            <a:off x="876300" y="4588913"/>
            <a:ext cx="584200" cy="266700"/>
          </a:xfrm>
          <a:prstGeom prst="rightArrow">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JO" dirty="0"/>
          </a:p>
        </p:txBody>
      </p:sp>
      <p:sp>
        <p:nvSpPr>
          <p:cNvPr id="18" name="Arrow: Right 17">
            <a:extLst>
              <a:ext uri="{FF2B5EF4-FFF2-40B4-BE49-F238E27FC236}">
                <a16:creationId xmlns:a16="http://schemas.microsoft.com/office/drawing/2014/main" id="{982C28AE-9228-FC3B-2155-5E537D652B4C}"/>
              </a:ext>
            </a:extLst>
          </p:cNvPr>
          <p:cNvSpPr/>
          <p:nvPr/>
        </p:nvSpPr>
        <p:spPr>
          <a:xfrm>
            <a:off x="2907192" y="2535941"/>
            <a:ext cx="584200" cy="266700"/>
          </a:xfrm>
          <a:prstGeom prst="rightArrow">
            <a:avLst/>
          </a:prstGeom>
          <a:solidFill>
            <a:schemeClr val="tx2">
              <a:lumMod val="50000"/>
              <a:lumOff val="50000"/>
            </a:schemeClr>
          </a:solidFill>
          <a:ln>
            <a:solidFill>
              <a:schemeClr val="tx2">
                <a:lumMod val="50000"/>
                <a:lumOff val="50000"/>
              </a:schemeClr>
            </a:solidFill>
          </a:ln>
        </p:spPr>
        <p:style>
          <a:lnRef idx="1">
            <a:schemeClr val="accent4"/>
          </a:lnRef>
          <a:fillRef idx="2">
            <a:schemeClr val="accent4"/>
          </a:fillRef>
          <a:effectRef idx="1">
            <a:schemeClr val="accent4"/>
          </a:effectRef>
          <a:fontRef idx="minor">
            <a:schemeClr val="dk1"/>
          </a:fontRef>
        </p:style>
        <p:txBody>
          <a:bodyPr rtlCol="1" anchor="ctr"/>
          <a:lstStyle/>
          <a:p>
            <a:pPr algn="ctr"/>
            <a:endParaRPr lang="ar-JO"/>
          </a:p>
        </p:txBody>
      </p:sp>
      <p:sp>
        <p:nvSpPr>
          <p:cNvPr id="19" name="Arrow: Right 18">
            <a:extLst>
              <a:ext uri="{FF2B5EF4-FFF2-40B4-BE49-F238E27FC236}">
                <a16:creationId xmlns:a16="http://schemas.microsoft.com/office/drawing/2014/main" id="{5AD79F3C-D136-3658-93E4-19E2B2EBB7FA}"/>
              </a:ext>
            </a:extLst>
          </p:cNvPr>
          <p:cNvSpPr/>
          <p:nvPr/>
        </p:nvSpPr>
        <p:spPr>
          <a:xfrm>
            <a:off x="2923900" y="4308716"/>
            <a:ext cx="584200" cy="266700"/>
          </a:xfrm>
          <a:prstGeom prst="rightArrow">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JO"/>
          </a:p>
        </p:txBody>
      </p:sp>
      <p:sp>
        <p:nvSpPr>
          <p:cNvPr id="20" name="TextBox 19">
            <a:extLst>
              <a:ext uri="{FF2B5EF4-FFF2-40B4-BE49-F238E27FC236}">
                <a16:creationId xmlns:a16="http://schemas.microsoft.com/office/drawing/2014/main" id="{44B8FC80-79CF-BB50-6BDD-85CF64A55784}"/>
              </a:ext>
            </a:extLst>
          </p:cNvPr>
          <p:cNvSpPr txBox="1"/>
          <p:nvPr/>
        </p:nvSpPr>
        <p:spPr>
          <a:xfrm>
            <a:off x="253654" y="2213287"/>
            <a:ext cx="812800" cy="369332"/>
          </a:xfrm>
          <a:prstGeom prst="rect">
            <a:avLst/>
          </a:prstGeom>
          <a:noFill/>
        </p:spPr>
        <p:txBody>
          <a:bodyPr wrap="square" rtlCol="1">
            <a:spAutoFit/>
          </a:bodyPr>
          <a:lstStyle/>
          <a:p>
            <a:r>
              <a:rPr lang="ar-JO" dirty="0"/>
              <a:t>بيانات</a:t>
            </a:r>
          </a:p>
        </p:txBody>
      </p:sp>
      <p:sp>
        <p:nvSpPr>
          <p:cNvPr id="21" name="TextBox 20">
            <a:extLst>
              <a:ext uri="{FF2B5EF4-FFF2-40B4-BE49-F238E27FC236}">
                <a16:creationId xmlns:a16="http://schemas.microsoft.com/office/drawing/2014/main" id="{D4E26B01-D8A9-9BF5-C889-44293263819B}"/>
              </a:ext>
            </a:extLst>
          </p:cNvPr>
          <p:cNvSpPr txBox="1"/>
          <p:nvPr/>
        </p:nvSpPr>
        <p:spPr>
          <a:xfrm>
            <a:off x="240954" y="2684309"/>
            <a:ext cx="812800" cy="369332"/>
          </a:xfrm>
          <a:prstGeom prst="rect">
            <a:avLst/>
          </a:prstGeom>
          <a:noFill/>
        </p:spPr>
        <p:txBody>
          <a:bodyPr wrap="square" rtlCol="1">
            <a:spAutoFit/>
          </a:bodyPr>
          <a:lstStyle/>
          <a:p>
            <a:r>
              <a:rPr lang="ar-JO" dirty="0"/>
              <a:t>قواعد</a:t>
            </a:r>
          </a:p>
        </p:txBody>
      </p:sp>
      <p:sp>
        <p:nvSpPr>
          <p:cNvPr id="23" name="TextBox 22">
            <a:extLst>
              <a:ext uri="{FF2B5EF4-FFF2-40B4-BE49-F238E27FC236}">
                <a16:creationId xmlns:a16="http://schemas.microsoft.com/office/drawing/2014/main" id="{771ADA4A-85F6-7CEC-9AE1-E0CBC0ED8576}"/>
              </a:ext>
            </a:extLst>
          </p:cNvPr>
          <p:cNvSpPr txBox="1"/>
          <p:nvPr/>
        </p:nvSpPr>
        <p:spPr>
          <a:xfrm>
            <a:off x="172933" y="4019795"/>
            <a:ext cx="812800" cy="369332"/>
          </a:xfrm>
          <a:prstGeom prst="rect">
            <a:avLst/>
          </a:prstGeom>
          <a:noFill/>
        </p:spPr>
        <p:txBody>
          <a:bodyPr wrap="square" rtlCol="1">
            <a:spAutoFit/>
          </a:bodyPr>
          <a:lstStyle/>
          <a:p>
            <a:r>
              <a:rPr lang="ar-JO" dirty="0"/>
              <a:t>بيانات</a:t>
            </a:r>
          </a:p>
        </p:txBody>
      </p:sp>
      <p:sp>
        <p:nvSpPr>
          <p:cNvPr id="24" name="TextBox 23">
            <a:extLst>
              <a:ext uri="{FF2B5EF4-FFF2-40B4-BE49-F238E27FC236}">
                <a16:creationId xmlns:a16="http://schemas.microsoft.com/office/drawing/2014/main" id="{39009EA0-1AF6-A18D-558E-DEF665BE6476}"/>
              </a:ext>
            </a:extLst>
          </p:cNvPr>
          <p:cNvSpPr txBox="1"/>
          <p:nvPr/>
        </p:nvSpPr>
        <p:spPr>
          <a:xfrm>
            <a:off x="185066" y="4575416"/>
            <a:ext cx="812800" cy="369332"/>
          </a:xfrm>
          <a:prstGeom prst="rect">
            <a:avLst/>
          </a:prstGeom>
          <a:noFill/>
        </p:spPr>
        <p:txBody>
          <a:bodyPr wrap="square" rtlCol="1">
            <a:spAutoFit/>
          </a:bodyPr>
          <a:lstStyle/>
          <a:p>
            <a:r>
              <a:rPr lang="ar-JO" dirty="0"/>
              <a:t>إجابات</a:t>
            </a:r>
          </a:p>
        </p:txBody>
      </p:sp>
      <p:sp>
        <p:nvSpPr>
          <p:cNvPr id="25" name="TextBox 24">
            <a:extLst>
              <a:ext uri="{FF2B5EF4-FFF2-40B4-BE49-F238E27FC236}">
                <a16:creationId xmlns:a16="http://schemas.microsoft.com/office/drawing/2014/main" id="{2592F6B5-75F1-DE09-51B7-BEDB65BB0FA1}"/>
              </a:ext>
            </a:extLst>
          </p:cNvPr>
          <p:cNvSpPr txBox="1"/>
          <p:nvPr/>
        </p:nvSpPr>
        <p:spPr>
          <a:xfrm>
            <a:off x="3491392" y="2470823"/>
            <a:ext cx="812800" cy="369332"/>
          </a:xfrm>
          <a:prstGeom prst="rect">
            <a:avLst/>
          </a:prstGeom>
          <a:noFill/>
        </p:spPr>
        <p:txBody>
          <a:bodyPr wrap="square" rtlCol="1">
            <a:spAutoFit/>
          </a:bodyPr>
          <a:lstStyle/>
          <a:p>
            <a:r>
              <a:rPr lang="ar-JO" dirty="0"/>
              <a:t>إجابات</a:t>
            </a:r>
          </a:p>
        </p:txBody>
      </p:sp>
      <p:sp>
        <p:nvSpPr>
          <p:cNvPr id="26" name="TextBox 25">
            <a:extLst>
              <a:ext uri="{FF2B5EF4-FFF2-40B4-BE49-F238E27FC236}">
                <a16:creationId xmlns:a16="http://schemas.microsoft.com/office/drawing/2014/main" id="{7CA1A430-0315-16CC-F32C-61FD5D1CB490}"/>
              </a:ext>
            </a:extLst>
          </p:cNvPr>
          <p:cNvSpPr txBox="1"/>
          <p:nvPr/>
        </p:nvSpPr>
        <p:spPr>
          <a:xfrm>
            <a:off x="3508100" y="4268116"/>
            <a:ext cx="812800" cy="369332"/>
          </a:xfrm>
          <a:prstGeom prst="rect">
            <a:avLst/>
          </a:prstGeom>
          <a:noFill/>
        </p:spPr>
        <p:txBody>
          <a:bodyPr wrap="square" rtlCol="1">
            <a:spAutoFit/>
          </a:bodyPr>
          <a:lstStyle/>
          <a:p>
            <a:r>
              <a:rPr lang="ar-JO" dirty="0"/>
              <a:t>قواعد</a:t>
            </a:r>
          </a:p>
        </p:txBody>
      </p:sp>
      <p:sp>
        <p:nvSpPr>
          <p:cNvPr id="2" name="Footer Placeholder 1">
            <a:extLst>
              <a:ext uri="{FF2B5EF4-FFF2-40B4-BE49-F238E27FC236}">
                <a16:creationId xmlns:a16="http://schemas.microsoft.com/office/drawing/2014/main" id="{69E6A35A-E342-554A-800B-E4287568AE8F}"/>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100414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EAF40-34CA-8777-3E50-5B20CDE676B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7F505F-1340-3BB2-77E1-9C3FE2D2DD19}"/>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4" name="TextBox 3">
            <a:extLst>
              <a:ext uri="{FF2B5EF4-FFF2-40B4-BE49-F238E27FC236}">
                <a16:creationId xmlns:a16="http://schemas.microsoft.com/office/drawing/2014/main" id="{ECA3DFEC-F1F8-CAF5-6026-C962255B3A6F}"/>
              </a:ext>
            </a:extLst>
          </p:cNvPr>
          <p:cNvSpPr txBox="1"/>
          <p:nvPr/>
        </p:nvSpPr>
        <p:spPr>
          <a:xfrm>
            <a:off x="457200" y="310438"/>
            <a:ext cx="11417300" cy="76944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400" dirty="0">
                <a:solidFill>
                  <a:srgbClr val="C00000"/>
                </a:solidFill>
                <a:latin typeface="Times New Roman" panose="02020603050405020304" pitchFamily="18" charset="0"/>
                <a:cs typeface="Times New Roman" panose="02020603050405020304" pitchFamily="18" charset="0"/>
              </a:rPr>
              <a:t>البرمجة التقليدية والذكاء الإصطناعي</a:t>
            </a:r>
          </a:p>
        </p:txBody>
      </p:sp>
      <p:sp>
        <p:nvSpPr>
          <p:cNvPr id="6" name="TextBox 5">
            <a:extLst>
              <a:ext uri="{FF2B5EF4-FFF2-40B4-BE49-F238E27FC236}">
                <a16:creationId xmlns:a16="http://schemas.microsoft.com/office/drawing/2014/main" id="{4C0DD5F6-5309-A900-D3B0-265D15AEFC3E}"/>
              </a:ext>
            </a:extLst>
          </p:cNvPr>
          <p:cNvSpPr txBox="1"/>
          <p:nvPr/>
        </p:nvSpPr>
        <p:spPr>
          <a:xfrm>
            <a:off x="209204" y="1528509"/>
            <a:ext cx="11773592"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800100" lvl="1" indent="-342900" algn="r" rtl="1">
              <a:buFont typeface="Wingdings" panose="05000000000000000000" pitchFamily="2" charset="2"/>
              <a:buChar char="Ø"/>
            </a:pPr>
            <a:endParaRPr lang="ar-JO" sz="2400" dirty="0">
              <a:solidFill>
                <a:srgbClr val="C00000"/>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C604B532-C08A-75D4-D967-3189BBF8189B}"/>
              </a:ext>
            </a:extLst>
          </p:cNvPr>
          <p:cNvGraphicFramePr>
            <a:graphicFrameLocks noGrp="1"/>
          </p:cNvGraphicFramePr>
          <p:nvPr>
            <p:extLst>
              <p:ext uri="{D42A27DB-BD31-4B8C-83A1-F6EECF244321}">
                <p14:modId xmlns:p14="http://schemas.microsoft.com/office/powerpoint/2010/main" val="3259874634"/>
              </p:ext>
            </p:extLst>
          </p:nvPr>
        </p:nvGraphicFramePr>
        <p:xfrm>
          <a:off x="1807478" y="1528509"/>
          <a:ext cx="8716743" cy="4328160"/>
        </p:xfrm>
        <a:graphic>
          <a:graphicData uri="http://schemas.openxmlformats.org/drawingml/2006/table">
            <a:tbl>
              <a:tblPr rtl="1">
                <a:tableStyleId>{5940675A-B579-460E-94D1-54222C63F5DA}</a:tableStyleId>
              </a:tblPr>
              <a:tblGrid>
                <a:gridCol w="1291828">
                  <a:extLst>
                    <a:ext uri="{9D8B030D-6E8A-4147-A177-3AD203B41FA5}">
                      <a16:colId xmlns:a16="http://schemas.microsoft.com/office/drawing/2014/main" val="2042120178"/>
                    </a:ext>
                  </a:extLst>
                </a:gridCol>
                <a:gridCol w="2817533">
                  <a:extLst>
                    <a:ext uri="{9D8B030D-6E8A-4147-A177-3AD203B41FA5}">
                      <a16:colId xmlns:a16="http://schemas.microsoft.com/office/drawing/2014/main" val="853990746"/>
                    </a:ext>
                  </a:extLst>
                </a:gridCol>
                <a:gridCol w="4607382">
                  <a:extLst>
                    <a:ext uri="{9D8B030D-6E8A-4147-A177-3AD203B41FA5}">
                      <a16:colId xmlns:a16="http://schemas.microsoft.com/office/drawing/2014/main" val="623457021"/>
                    </a:ext>
                  </a:extLst>
                </a:gridCol>
              </a:tblGrid>
              <a:tr h="0">
                <a:tc>
                  <a:txBody>
                    <a:bodyPr/>
                    <a:lstStyle/>
                    <a:p>
                      <a:pPr algn="ctr">
                        <a:buNone/>
                      </a:pPr>
                      <a:r>
                        <a:rPr lang="ar-JO" sz="2200"/>
                        <a:t>وجه المقارنة</a:t>
                      </a:r>
                    </a:p>
                  </a:txBody>
                  <a:tcPr anchor="ctr">
                    <a:solidFill>
                      <a:schemeClr val="tx2">
                        <a:lumMod val="10000"/>
                        <a:lumOff val="90000"/>
                      </a:schemeClr>
                    </a:solidFill>
                  </a:tcPr>
                </a:tc>
                <a:tc>
                  <a:txBody>
                    <a:bodyPr/>
                    <a:lstStyle/>
                    <a:p>
                      <a:pPr algn="ctr">
                        <a:buNone/>
                      </a:pPr>
                      <a:r>
                        <a:rPr lang="ar-JO" sz="2200"/>
                        <a:t>البرمجة التقليدية</a:t>
                      </a:r>
                    </a:p>
                  </a:txBody>
                  <a:tcPr anchor="ctr">
                    <a:solidFill>
                      <a:schemeClr val="tx2">
                        <a:lumMod val="10000"/>
                        <a:lumOff val="90000"/>
                      </a:schemeClr>
                    </a:solidFill>
                  </a:tcPr>
                </a:tc>
                <a:tc>
                  <a:txBody>
                    <a:bodyPr/>
                    <a:lstStyle/>
                    <a:p>
                      <a:pPr algn="ctr">
                        <a:buNone/>
                      </a:pPr>
                      <a:r>
                        <a:rPr lang="ar-JO" sz="2200" dirty="0"/>
                        <a:t>الذكاء الاصطناعي</a:t>
                      </a:r>
                    </a:p>
                  </a:txBody>
                  <a:tcPr anchor="ctr">
                    <a:solidFill>
                      <a:schemeClr val="tx2">
                        <a:lumMod val="10000"/>
                        <a:lumOff val="90000"/>
                      </a:schemeClr>
                    </a:solidFill>
                  </a:tcPr>
                </a:tc>
                <a:extLst>
                  <a:ext uri="{0D108BD9-81ED-4DB2-BD59-A6C34878D82A}">
                    <a16:rowId xmlns:a16="http://schemas.microsoft.com/office/drawing/2014/main" val="3810957592"/>
                  </a:ext>
                </a:extLst>
              </a:tr>
              <a:tr h="0">
                <a:tc>
                  <a:txBody>
                    <a:bodyPr/>
                    <a:lstStyle/>
                    <a:p>
                      <a:pPr algn="ctr">
                        <a:buNone/>
                      </a:pPr>
                      <a:r>
                        <a:rPr lang="ar-JO" sz="2200" b="1"/>
                        <a:t>طريقة العمل</a:t>
                      </a:r>
                      <a:endParaRPr lang="ar-JO" sz="2200"/>
                    </a:p>
                  </a:txBody>
                  <a:tcPr anchor="ctr">
                    <a:solidFill>
                      <a:schemeClr val="tx2">
                        <a:lumMod val="10000"/>
                        <a:lumOff val="90000"/>
                      </a:schemeClr>
                    </a:solidFill>
                  </a:tcPr>
                </a:tc>
                <a:tc>
                  <a:txBody>
                    <a:bodyPr/>
                    <a:lstStyle/>
                    <a:p>
                      <a:pPr algn="ctr">
                        <a:buNone/>
                      </a:pPr>
                      <a:r>
                        <a:rPr lang="ar-JO" sz="2200"/>
                        <a:t>يعتمد على قواعد وتعليمات محددة مسبقًا</a:t>
                      </a:r>
                    </a:p>
                  </a:txBody>
                  <a:tcPr anchor="ctr">
                    <a:solidFill>
                      <a:schemeClr val="tx2">
                        <a:lumMod val="10000"/>
                        <a:lumOff val="90000"/>
                      </a:schemeClr>
                    </a:solidFill>
                  </a:tcPr>
                </a:tc>
                <a:tc>
                  <a:txBody>
                    <a:bodyPr/>
                    <a:lstStyle/>
                    <a:p>
                      <a:pPr algn="ctr">
                        <a:buNone/>
                      </a:pPr>
                      <a:r>
                        <a:rPr lang="ar-JO" sz="2200"/>
                        <a:t>يتعلم من البيانات ويستنتج القواعد بنفسه</a:t>
                      </a:r>
                    </a:p>
                  </a:txBody>
                  <a:tcPr anchor="ctr">
                    <a:solidFill>
                      <a:schemeClr val="tx2">
                        <a:lumMod val="10000"/>
                        <a:lumOff val="90000"/>
                      </a:schemeClr>
                    </a:solidFill>
                  </a:tcPr>
                </a:tc>
                <a:extLst>
                  <a:ext uri="{0D108BD9-81ED-4DB2-BD59-A6C34878D82A}">
                    <a16:rowId xmlns:a16="http://schemas.microsoft.com/office/drawing/2014/main" val="2088932443"/>
                  </a:ext>
                </a:extLst>
              </a:tr>
              <a:tr h="0">
                <a:tc>
                  <a:txBody>
                    <a:bodyPr/>
                    <a:lstStyle/>
                    <a:p>
                      <a:pPr algn="ctr">
                        <a:buNone/>
                      </a:pPr>
                      <a:r>
                        <a:rPr lang="ar-JO" sz="2200" b="1"/>
                        <a:t>المرونة</a:t>
                      </a:r>
                      <a:endParaRPr lang="ar-JO" sz="2200"/>
                    </a:p>
                  </a:txBody>
                  <a:tcPr anchor="ctr">
                    <a:solidFill>
                      <a:schemeClr val="tx2">
                        <a:lumMod val="10000"/>
                        <a:lumOff val="90000"/>
                      </a:schemeClr>
                    </a:solidFill>
                  </a:tcPr>
                </a:tc>
                <a:tc>
                  <a:txBody>
                    <a:bodyPr/>
                    <a:lstStyle/>
                    <a:p>
                      <a:pPr algn="ctr">
                        <a:buNone/>
                      </a:pPr>
                      <a:r>
                        <a:rPr lang="ar-JO" sz="2200"/>
                        <a:t>محدود، لا يستطيع التعامل مع حالات جديدة</a:t>
                      </a:r>
                    </a:p>
                  </a:txBody>
                  <a:tcPr anchor="ctr">
                    <a:solidFill>
                      <a:schemeClr val="tx2">
                        <a:lumMod val="10000"/>
                        <a:lumOff val="90000"/>
                      </a:schemeClr>
                    </a:solidFill>
                  </a:tcPr>
                </a:tc>
                <a:tc>
                  <a:txBody>
                    <a:bodyPr/>
                    <a:lstStyle/>
                    <a:p>
                      <a:pPr algn="ctr">
                        <a:buNone/>
                      </a:pPr>
                      <a:r>
                        <a:rPr lang="ar-JO" sz="2200" dirty="0"/>
                        <a:t>مرن ويتكيّف مع البيانات الجديدة</a:t>
                      </a:r>
                    </a:p>
                  </a:txBody>
                  <a:tcPr anchor="ctr">
                    <a:solidFill>
                      <a:schemeClr val="tx2">
                        <a:lumMod val="10000"/>
                        <a:lumOff val="90000"/>
                      </a:schemeClr>
                    </a:solidFill>
                  </a:tcPr>
                </a:tc>
                <a:extLst>
                  <a:ext uri="{0D108BD9-81ED-4DB2-BD59-A6C34878D82A}">
                    <a16:rowId xmlns:a16="http://schemas.microsoft.com/office/drawing/2014/main" val="2236391534"/>
                  </a:ext>
                </a:extLst>
              </a:tr>
              <a:tr h="0">
                <a:tc>
                  <a:txBody>
                    <a:bodyPr/>
                    <a:lstStyle/>
                    <a:p>
                      <a:pPr algn="ctr">
                        <a:buNone/>
                      </a:pPr>
                      <a:r>
                        <a:rPr lang="ar-JO" sz="2200" b="1"/>
                        <a:t>التعامل مع الأخطاء</a:t>
                      </a:r>
                      <a:endParaRPr lang="ar-JO" sz="2200"/>
                    </a:p>
                  </a:txBody>
                  <a:tcPr anchor="ctr">
                    <a:solidFill>
                      <a:schemeClr val="tx2">
                        <a:lumMod val="10000"/>
                        <a:lumOff val="90000"/>
                      </a:schemeClr>
                    </a:solidFill>
                  </a:tcPr>
                </a:tc>
                <a:tc>
                  <a:txBody>
                    <a:bodyPr/>
                    <a:lstStyle/>
                    <a:p>
                      <a:pPr algn="ctr">
                        <a:buNone/>
                      </a:pPr>
                      <a:r>
                        <a:rPr lang="ar-JO" sz="2200"/>
                        <a:t>يفشل إذا واجه مدخلات غير متوقعة</a:t>
                      </a:r>
                    </a:p>
                  </a:txBody>
                  <a:tcPr anchor="ctr">
                    <a:solidFill>
                      <a:schemeClr val="tx2">
                        <a:lumMod val="10000"/>
                        <a:lumOff val="90000"/>
                      </a:schemeClr>
                    </a:solidFill>
                  </a:tcPr>
                </a:tc>
                <a:tc>
                  <a:txBody>
                    <a:bodyPr/>
                    <a:lstStyle/>
                    <a:p>
                      <a:pPr algn="ctr">
                        <a:buNone/>
                      </a:pPr>
                      <a:r>
                        <a:rPr lang="ar-JO" sz="2200"/>
                        <a:t>يمكنه التعلّم وتحسين أدائه</a:t>
                      </a:r>
                    </a:p>
                  </a:txBody>
                  <a:tcPr anchor="ctr">
                    <a:solidFill>
                      <a:schemeClr val="tx2">
                        <a:lumMod val="10000"/>
                        <a:lumOff val="90000"/>
                      </a:schemeClr>
                    </a:solidFill>
                  </a:tcPr>
                </a:tc>
                <a:extLst>
                  <a:ext uri="{0D108BD9-81ED-4DB2-BD59-A6C34878D82A}">
                    <a16:rowId xmlns:a16="http://schemas.microsoft.com/office/drawing/2014/main" val="2166213392"/>
                  </a:ext>
                </a:extLst>
              </a:tr>
              <a:tr h="0">
                <a:tc>
                  <a:txBody>
                    <a:bodyPr/>
                    <a:lstStyle/>
                    <a:p>
                      <a:pPr algn="ctr">
                        <a:buNone/>
                      </a:pPr>
                      <a:r>
                        <a:rPr lang="ar-JO" sz="2200" b="1"/>
                        <a:t>نوع البيانات</a:t>
                      </a:r>
                      <a:endParaRPr lang="ar-JO" sz="2200"/>
                    </a:p>
                  </a:txBody>
                  <a:tcPr anchor="ctr">
                    <a:solidFill>
                      <a:schemeClr val="tx2">
                        <a:lumMod val="10000"/>
                        <a:lumOff val="90000"/>
                      </a:schemeClr>
                    </a:solidFill>
                  </a:tcPr>
                </a:tc>
                <a:tc>
                  <a:txBody>
                    <a:bodyPr/>
                    <a:lstStyle/>
                    <a:p>
                      <a:pPr algn="ctr">
                        <a:buNone/>
                      </a:pPr>
                      <a:r>
                        <a:rPr lang="ar-JO" sz="2200"/>
                        <a:t>بيانات منظمة وبسيطة</a:t>
                      </a:r>
                    </a:p>
                  </a:txBody>
                  <a:tcPr anchor="ctr">
                    <a:solidFill>
                      <a:schemeClr val="tx2">
                        <a:lumMod val="10000"/>
                        <a:lumOff val="90000"/>
                      </a:schemeClr>
                    </a:solidFill>
                  </a:tcPr>
                </a:tc>
                <a:tc>
                  <a:txBody>
                    <a:bodyPr/>
                    <a:lstStyle/>
                    <a:p>
                      <a:pPr algn="ctr">
                        <a:buNone/>
                      </a:pPr>
                      <a:r>
                        <a:rPr lang="ar-JO" sz="2200"/>
                        <a:t>بيانات ضخمة ومعقدة (صور، نصوص، صوت)</a:t>
                      </a:r>
                    </a:p>
                  </a:txBody>
                  <a:tcPr anchor="ctr">
                    <a:solidFill>
                      <a:schemeClr val="tx2">
                        <a:lumMod val="10000"/>
                        <a:lumOff val="90000"/>
                      </a:schemeClr>
                    </a:solidFill>
                  </a:tcPr>
                </a:tc>
                <a:extLst>
                  <a:ext uri="{0D108BD9-81ED-4DB2-BD59-A6C34878D82A}">
                    <a16:rowId xmlns:a16="http://schemas.microsoft.com/office/drawing/2014/main" val="3156268770"/>
                  </a:ext>
                </a:extLst>
              </a:tr>
              <a:tr h="0">
                <a:tc>
                  <a:txBody>
                    <a:bodyPr/>
                    <a:lstStyle/>
                    <a:p>
                      <a:pPr algn="ctr">
                        <a:buNone/>
                      </a:pPr>
                      <a:r>
                        <a:rPr lang="ar-JO" sz="2200" b="1"/>
                        <a:t>المبرمج</a:t>
                      </a:r>
                      <a:endParaRPr lang="ar-JO" sz="2200"/>
                    </a:p>
                  </a:txBody>
                  <a:tcPr anchor="ctr">
                    <a:solidFill>
                      <a:schemeClr val="tx2">
                        <a:lumMod val="10000"/>
                        <a:lumOff val="90000"/>
                      </a:schemeClr>
                    </a:solidFill>
                  </a:tcPr>
                </a:tc>
                <a:tc>
                  <a:txBody>
                    <a:bodyPr/>
                    <a:lstStyle/>
                    <a:p>
                      <a:pPr algn="ctr">
                        <a:buNone/>
                      </a:pPr>
                      <a:r>
                        <a:rPr lang="ar-JO" sz="2200"/>
                        <a:t>يكتب الحل خطوة بخطوة</a:t>
                      </a:r>
                    </a:p>
                  </a:txBody>
                  <a:tcPr anchor="ctr">
                    <a:solidFill>
                      <a:schemeClr val="tx2">
                        <a:lumMod val="10000"/>
                        <a:lumOff val="90000"/>
                      </a:schemeClr>
                    </a:solidFill>
                  </a:tcPr>
                </a:tc>
                <a:tc>
                  <a:txBody>
                    <a:bodyPr/>
                    <a:lstStyle/>
                    <a:p>
                      <a:pPr algn="ctr">
                        <a:buNone/>
                      </a:pPr>
                      <a:r>
                        <a:rPr lang="ar-JO" sz="2200"/>
                        <a:t>يوفّر نموذج التدريب والبيانات فقط</a:t>
                      </a:r>
                    </a:p>
                  </a:txBody>
                  <a:tcPr anchor="ctr">
                    <a:solidFill>
                      <a:schemeClr val="tx2">
                        <a:lumMod val="10000"/>
                        <a:lumOff val="90000"/>
                      </a:schemeClr>
                    </a:solidFill>
                  </a:tcPr>
                </a:tc>
                <a:extLst>
                  <a:ext uri="{0D108BD9-81ED-4DB2-BD59-A6C34878D82A}">
                    <a16:rowId xmlns:a16="http://schemas.microsoft.com/office/drawing/2014/main" val="3031650459"/>
                  </a:ext>
                </a:extLst>
              </a:tr>
              <a:tr h="0">
                <a:tc>
                  <a:txBody>
                    <a:bodyPr/>
                    <a:lstStyle/>
                    <a:p>
                      <a:pPr algn="ctr">
                        <a:buNone/>
                      </a:pPr>
                      <a:r>
                        <a:rPr lang="ar-JO" sz="2200" b="1" dirty="0"/>
                        <a:t>النتائج</a:t>
                      </a:r>
                      <a:endParaRPr lang="ar-JO" sz="2200" dirty="0"/>
                    </a:p>
                  </a:txBody>
                  <a:tcPr anchor="ctr">
                    <a:solidFill>
                      <a:schemeClr val="tx2">
                        <a:lumMod val="10000"/>
                        <a:lumOff val="90000"/>
                      </a:schemeClr>
                    </a:solidFill>
                  </a:tcPr>
                </a:tc>
                <a:tc>
                  <a:txBody>
                    <a:bodyPr/>
                    <a:lstStyle/>
                    <a:p>
                      <a:pPr algn="ctr">
                        <a:buNone/>
                      </a:pPr>
                      <a:r>
                        <a:rPr lang="ar-JO" sz="2200" dirty="0"/>
                        <a:t>دقيقة لكنها جامدة</a:t>
                      </a:r>
                    </a:p>
                  </a:txBody>
                  <a:tcPr anchor="ctr">
                    <a:solidFill>
                      <a:schemeClr val="tx2">
                        <a:lumMod val="10000"/>
                        <a:lumOff val="90000"/>
                      </a:schemeClr>
                    </a:solidFill>
                  </a:tcPr>
                </a:tc>
                <a:tc>
                  <a:txBody>
                    <a:bodyPr/>
                    <a:lstStyle/>
                    <a:p>
                      <a:pPr algn="ctr">
                        <a:buNone/>
                      </a:pPr>
                      <a:r>
                        <a:rPr lang="ar-JO" sz="2200" dirty="0"/>
                        <a:t>ذكية لكنها احتمالية (ليست 100%)</a:t>
                      </a:r>
                    </a:p>
                  </a:txBody>
                  <a:tcPr anchor="ctr">
                    <a:solidFill>
                      <a:schemeClr val="tx2">
                        <a:lumMod val="10000"/>
                        <a:lumOff val="90000"/>
                      </a:schemeClr>
                    </a:solidFill>
                  </a:tcPr>
                </a:tc>
                <a:extLst>
                  <a:ext uri="{0D108BD9-81ED-4DB2-BD59-A6C34878D82A}">
                    <a16:rowId xmlns:a16="http://schemas.microsoft.com/office/drawing/2014/main" val="2734562474"/>
                  </a:ext>
                </a:extLst>
              </a:tr>
            </a:tbl>
          </a:graphicData>
        </a:graphic>
      </p:graphicFrame>
      <p:sp>
        <p:nvSpPr>
          <p:cNvPr id="2" name="Footer Placeholder 1">
            <a:extLst>
              <a:ext uri="{FF2B5EF4-FFF2-40B4-BE49-F238E27FC236}">
                <a16:creationId xmlns:a16="http://schemas.microsoft.com/office/drawing/2014/main" id="{7A5E8C13-278E-8A3B-8EAC-D551753BC606}"/>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119083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C1CB4-E5D0-CB52-54A3-B892A895CBA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F0BCBC-237E-A725-B12D-87531445991E}"/>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4" name="TextBox 3">
            <a:extLst>
              <a:ext uri="{FF2B5EF4-FFF2-40B4-BE49-F238E27FC236}">
                <a16:creationId xmlns:a16="http://schemas.microsoft.com/office/drawing/2014/main" id="{E20EB156-5C38-1DAA-1996-16FF09AC12FB}"/>
              </a:ext>
            </a:extLst>
          </p:cNvPr>
          <p:cNvSpPr txBox="1"/>
          <p:nvPr/>
        </p:nvSpPr>
        <p:spPr>
          <a:xfrm>
            <a:off x="457200" y="310438"/>
            <a:ext cx="11417300" cy="76944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400" dirty="0">
                <a:solidFill>
                  <a:srgbClr val="C00000"/>
                </a:solidFill>
                <a:latin typeface="Times New Roman" panose="02020603050405020304" pitchFamily="18" charset="0"/>
                <a:cs typeface="Times New Roman" panose="02020603050405020304" pitchFamily="18" charset="0"/>
              </a:rPr>
              <a:t>تاريخ الذكاء الإصطناعي وتطوره</a:t>
            </a:r>
          </a:p>
        </p:txBody>
      </p:sp>
      <p:sp>
        <p:nvSpPr>
          <p:cNvPr id="6" name="TextBox 5">
            <a:extLst>
              <a:ext uri="{FF2B5EF4-FFF2-40B4-BE49-F238E27FC236}">
                <a16:creationId xmlns:a16="http://schemas.microsoft.com/office/drawing/2014/main" id="{F173339F-ACF4-2CAB-1328-515CAF2C3AA5}"/>
              </a:ext>
            </a:extLst>
          </p:cNvPr>
          <p:cNvSpPr txBox="1"/>
          <p:nvPr/>
        </p:nvSpPr>
        <p:spPr>
          <a:xfrm>
            <a:off x="209204" y="1528509"/>
            <a:ext cx="11773592" cy="452431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r" rtl="1">
              <a:buFont typeface="Wingdings" panose="05000000000000000000" pitchFamily="2" charset="2"/>
              <a:buChar char="Ø"/>
            </a:pPr>
            <a:r>
              <a:rPr lang="ar-JO" sz="2400" dirty="0">
                <a:latin typeface="Times New Roman" panose="02020603050405020304" pitchFamily="18" charset="0"/>
                <a:cs typeface="Times New Roman" panose="02020603050405020304" pitchFamily="18" charset="0"/>
              </a:rPr>
              <a:t>شهد الربع الثاني من القرن التاسع عشر بداية ظهور بذور الذكاء الاصطناعي على الرغم من أن الحواسيب لم تكُ موجودة بعد، إلا أن الذكاء الاصطناعي -كمنطق رياضي- أوجد لنفسه المكان المناسب وشقّ طريقه في الوسط العلمي.</a:t>
            </a:r>
          </a:p>
          <a:p>
            <a:pPr algn="r" rtl="1"/>
            <a:endParaRPr lang="ar-JO" sz="2400" dirty="0">
              <a:latin typeface="Times New Roman" panose="02020603050405020304" pitchFamily="18" charset="0"/>
              <a:cs typeface="Times New Roman" panose="02020603050405020304" pitchFamily="18" charset="0"/>
            </a:endParaRPr>
          </a:p>
          <a:p>
            <a:pPr marL="342900" indent="-342900" algn="r" rtl="1">
              <a:buFont typeface="Wingdings" panose="05000000000000000000" pitchFamily="2" charset="2"/>
              <a:buChar char="Ø"/>
            </a:pPr>
            <a:r>
              <a:rPr lang="ar-JO" sz="2400" dirty="0">
                <a:latin typeface="Times New Roman" panose="02020603050405020304" pitchFamily="18" charset="0"/>
                <a:cs typeface="Times New Roman" panose="02020603050405020304" pitchFamily="18" charset="0"/>
              </a:rPr>
              <a:t>قدّم العالم جورج بول (</a:t>
            </a:r>
            <a:r>
              <a:rPr lang="en-US" sz="2400" dirty="0">
                <a:latin typeface="Times New Roman" panose="02020603050405020304" pitchFamily="18" charset="0"/>
                <a:cs typeface="Times New Roman" panose="02020603050405020304" pitchFamily="18" charset="0"/>
              </a:rPr>
              <a:t>George Boole</a:t>
            </a:r>
            <a:r>
              <a:rPr lang="ar-JO" sz="2400" dirty="0">
                <a:latin typeface="Times New Roman" panose="02020603050405020304" pitchFamily="18" charset="0"/>
                <a:cs typeface="Times New Roman" panose="02020603050405020304" pitchFamily="18" charset="0"/>
              </a:rPr>
              <a:t>) نظرية المنطق الجبري (الجبر البولياني)</a:t>
            </a:r>
          </a:p>
          <a:p>
            <a:pPr marL="800100" lvl="1" indent="-342900" algn="r" rtl="1">
              <a:buFont typeface="Wingdings" panose="05000000000000000000" pitchFamily="2" charset="2"/>
              <a:buChar char="Ø"/>
            </a:pPr>
            <a:r>
              <a:rPr lang="ar-JO" sz="2400" dirty="0">
                <a:solidFill>
                  <a:srgbClr val="C00000"/>
                </a:solidFill>
                <a:latin typeface="Times New Roman" panose="02020603050405020304" pitchFamily="18" charset="0"/>
                <a:cs typeface="Times New Roman" panose="02020603050405020304" pitchFamily="18" charset="0"/>
              </a:rPr>
              <a:t>هذه النظرية الأساس الذي بُنيت عليه علوم الحاسوب والذكاء الإصطناعي.</a:t>
            </a:r>
          </a:p>
          <a:p>
            <a:pPr marL="342900" indent="-342900" algn="r" rtl="1">
              <a:buFont typeface="Wingdings" panose="05000000000000000000" pitchFamily="2" charset="2"/>
              <a:buChar char="Ø"/>
            </a:pPr>
            <a:endParaRPr lang="ar-JO" sz="2400" dirty="0">
              <a:latin typeface="Times New Roman" panose="02020603050405020304" pitchFamily="18" charset="0"/>
              <a:cs typeface="Times New Roman" panose="02020603050405020304" pitchFamily="18" charset="0"/>
            </a:endParaRPr>
          </a:p>
          <a:p>
            <a:pPr marL="342900" indent="-342900" algn="r" rtl="1">
              <a:buFont typeface="Wingdings" panose="05000000000000000000" pitchFamily="2" charset="2"/>
              <a:buChar char="Ø"/>
            </a:pPr>
            <a:r>
              <a:rPr lang="ar-JO" sz="2400" dirty="0">
                <a:latin typeface="Times New Roman" panose="02020603050405020304" pitchFamily="18" charset="0"/>
                <a:cs typeface="Times New Roman" panose="02020603050405020304" pitchFamily="18" charset="0"/>
              </a:rPr>
              <a:t>يتجذر الذكاء الإصطناعي في تاريخ طويل من البحث العلمي والتطوير والذي يعود تاريخياً إلى فترات قديمة:</a:t>
            </a:r>
          </a:p>
          <a:p>
            <a:pPr marL="342900" indent="-342900" algn="r" rtl="1">
              <a:buFont typeface="Wingdings" panose="05000000000000000000" pitchFamily="2" charset="2"/>
              <a:buChar char="Ø"/>
            </a:pPr>
            <a:endParaRPr lang="ar-JO" sz="2400" dirty="0">
              <a:latin typeface="Times New Roman" panose="02020603050405020304" pitchFamily="18" charset="0"/>
              <a:cs typeface="Times New Roman" panose="02020603050405020304" pitchFamily="18" charset="0"/>
            </a:endParaRPr>
          </a:p>
          <a:p>
            <a:pPr marL="800100" lvl="1" indent="-342900" algn="r" rtl="1">
              <a:buFont typeface="Wingdings" panose="05000000000000000000" pitchFamily="2" charset="2"/>
              <a:buChar char="Ø"/>
            </a:pPr>
            <a:endParaRPr lang="ar-JO" sz="2400" dirty="0">
              <a:solidFill>
                <a:srgbClr val="C00000"/>
              </a:solidFill>
              <a:latin typeface="Times New Roman" panose="02020603050405020304" pitchFamily="18" charset="0"/>
              <a:cs typeface="Times New Roman" panose="02020603050405020304" pitchFamily="18" charset="0"/>
            </a:endParaRPr>
          </a:p>
          <a:p>
            <a:pPr marL="800100" lvl="1" indent="-342900" algn="r" rtl="1">
              <a:buFont typeface="Wingdings" panose="05000000000000000000" pitchFamily="2" charset="2"/>
              <a:buChar char="Ø"/>
            </a:pPr>
            <a:endParaRPr lang="ar-JO" sz="2400" dirty="0">
              <a:solidFill>
                <a:srgbClr val="C00000"/>
              </a:solidFill>
              <a:latin typeface="Times New Roman" panose="02020603050405020304" pitchFamily="18" charset="0"/>
              <a:cs typeface="Times New Roman" panose="02020603050405020304" pitchFamily="18" charset="0"/>
            </a:endParaRPr>
          </a:p>
          <a:p>
            <a:pPr lvl="1" algn="r" rtl="1"/>
            <a:endParaRPr lang="ar-JO" sz="2400" dirty="0">
              <a:solidFill>
                <a:srgbClr val="C00000"/>
              </a:solidFill>
              <a:latin typeface="Times New Roman" panose="02020603050405020304" pitchFamily="18" charset="0"/>
              <a:cs typeface="Times New Roman" panose="02020603050405020304" pitchFamily="18" charset="0"/>
            </a:endParaRPr>
          </a:p>
          <a:p>
            <a:pPr marL="800100" lvl="1" indent="-342900" algn="r" rtl="1">
              <a:buFont typeface="Wingdings" panose="05000000000000000000" pitchFamily="2" charset="2"/>
              <a:buChar char="Ø"/>
            </a:pPr>
            <a:endParaRPr lang="ar-JO" sz="2400" dirty="0">
              <a:solidFill>
                <a:srgbClr val="C0000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2767838D-5F66-7C6C-8496-4CEE4D3BD323}"/>
              </a:ext>
            </a:extLst>
          </p:cNvPr>
          <p:cNvPicPr>
            <a:picLocks noChangeAspect="1"/>
          </p:cNvPicPr>
          <p:nvPr/>
        </p:nvPicPr>
        <p:blipFill>
          <a:blip r:embed="rId2"/>
          <a:stretch>
            <a:fillRect/>
          </a:stretch>
        </p:blipFill>
        <p:spPr>
          <a:xfrm>
            <a:off x="348344" y="4414844"/>
            <a:ext cx="11263086" cy="1637980"/>
          </a:xfrm>
          <a:prstGeom prst="rect">
            <a:avLst/>
          </a:prstGeom>
        </p:spPr>
      </p:pic>
      <p:sp>
        <p:nvSpPr>
          <p:cNvPr id="2" name="Footer Placeholder 1">
            <a:extLst>
              <a:ext uri="{FF2B5EF4-FFF2-40B4-BE49-F238E27FC236}">
                <a16:creationId xmlns:a16="http://schemas.microsoft.com/office/drawing/2014/main" id="{BB7A750A-D72A-61BC-8B0D-E074CCBD3293}"/>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43138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FC93F-461B-4EA5-CB1F-2C3644C2331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F60721-E5B0-3352-78AD-A6419550236B}"/>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6" name="TextBox 5">
            <a:extLst>
              <a:ext uri="{FF2B5EF4-FFF2-40B4-BE49-F238E27FC236}">
                <a16:creationId xmlns:a16="http://schemas.microsoft.com/office/drawing/2014/main" id="{E1CC77E4-0E37-1BB8-F2F8-F089E8AF40F8}"/>
              </a:ext>
            </a:extLst>
          </p:cNvPr>
          <p:cNvSpPr txBox="1"/>
          <p:nvPr/>
        </p:nvSpPr>
        <p:spPr>
          <a:xfrm>
            <a:off x="319314" y="142555"/>
            <a:ext cx="11580586" cy="76944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400" dirty="0">
                <a:solidFill>
                  <a:srgbClr val="C00000"/>
                </a:solidFill>
                <a:latin typeface="Times New Roman" panose="02020603050405020304" pitchFamily="18" charset="0"/>
                <a:cs typeface="Times New Roman" panose="02020603050405020304" pitchFamily="18" charset="0"/>
              </a:rPr>
              <a:t>تاريخ الذكاء الإصطناعي وتطوره</a:t>
            </a:r>
          </a:p>
        </p:txBody>
      </p:sp>
      <p:sp>
        <p:nvSpPr>
          <p:cNvPr id="8" name="TextBox 7">
            <a:extLst>
              <a:ext uri="{FF2B5EF4-FFF2-40B4-BE49-F238E27FC236}">
                <a16:creationId xmlns:a16="http://schemas.microsoft.com/office/drawing/2014/main" id="{E20DF996-FBCC-D275-3B2E-3E2D5EDEF825}"/>
              </a:ext>
            </a:extLst>
          </p:cNvPr>
          <p:cNvSpPr txBox="1"/>
          <p:nvPr/>
        </p:nvSpPr>
        <p:spPr>
          <a:xfrm>
            <a:off x="197174" y="1067745"/>
            <a:ext cx="11797652" cy="489364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r" rtl="1">
              <a:buFont typeface="Wingdings" panose="05000000000000000000" pitchFamily="2" charset="2"/>
              <a:buChar char="Ø"/>
            </a:pPr>
            <a:r>
              <a:rPr lang="ar-JO" sz="2400" b="1" dirty="0">
                <a:solidFill>
                  <a:schemeClr val="accent5">
                    <a:lumMod val="75000"/>
                  </a:schemeClr>
                </a:solidFill>
                <a:latin typeface="Times New Roman" panose="02020603050405020304" pitchFamily="18" charset="0"/>
                <a:cs typeface="Times New Roman" panose="02020603050405020304" pitchFamily="18" charset="0"/>
              </a:rPr>
              <a:t>البدايات (</a:t>
            </a:r>
            <a:r>
              <a:rPr lang="en-AE" sz="2400" b="1" dirty="0">
                <a:solidFill>
                  <a:schemeClr val="accent5">
                    <a:lumMod val="75000"/>
                  </a:schemeClr>
                </a:solidFill>
                <a:latin typeface="Times New Roman" panose="02020603050405020304" pitchFamily="18" charset="0"/>
                <a:cs typeface="Times New Roman" panose="02020603050405020304" pitchFamily="18" charset="0"/>
              </a:rPr>
              <a:t>1940</a:t>
            </a:r>
            <a:r>
              <a:rPr lang="ar-JO" sz="2400" b="1" dirty="0">
                <a:solidFill>
                  <a:schemeClr val="accent5">
                    <a:lumMod val="75000"/>
                  </a:schemeClr>
                </a:solidFill>
                <a:latin typeface="Times New Roman" panose="02020603050405020304" pitchFamily="18" charset="0"/>
                <a:cs typeface="Times New Roman" panose="02020603050405020304" pitchFamily="18" charset="0"/>
              </a:rPr>
              <a:t> – </a:t>
            </a:r>
            <a:r>
              <a:rPr lang="en-AE" sz="2400" b="1" dirty="0">
                <a:solidFill>
                  <a:schemeClr val="accent5">
                    <a:lumMod val="75000"/>
                  </a:schemeClr>
                </a:solidFill>
                <a:latin typeface="Times New Roman" panose="02020603050405020304" pitchFamily="18" charset="0"/>
                <a:cs typeface="Times New Roman" panose="02020603050405020304" pitchFamily="18" charset="0"/>
              </a:rPr>
              <a:t>1956</a:t>
            </a:r>
            <a:r>
              <a:rPr lang="ar-JO" sz="2400" b="1" dirty="0">
                <a:solidFill>
                  <a:schemeClr val="accent5">
                    <a:lumMod val="75000"/>
                  </a:schemeClr>
                </a:solidFill>
                <a:latin typeface="Times New Roman" panose="02020603050405020304" pitchFamily="18" charset="0"/>
                <a:cs typeface="Times New Roman" panose="02020603050405020304" pitchFamily="18" charset="0"/>
              </a:rPr>
              <a:t>)</a:t>
            </a:r>
          </a:p>
          <a:p>
            <a:pPr marL="342900" indent="-342900" algn="r" rtl="1">
              <a:buFont typeface="Arial" panose="020B0604020202020204" pitchFamily="34" charset="0"/>
              <a:buChar char="•"/>
            </a:pPr>
            <a:r>
              <a:rPr lang="ar-JO" sz="2400" dirty="0">
                <a:latin typeface="Times New Roman" panose="02020603050405020304" pitchFamily="18" charset="0"/>
                <a:cs typeface="Times New Roman" panose="02020603050405020304" pitchFamily="18" charset="0"/>
              </a:rPr>
              <a:t>بداية الفكرة كانت مع العالم آلان تورنغ </a:t>
            </a:r>
            <a:r>
              <a:rPr lang="en-US" sz="2400" dirty="0">
                <a:latin typeface="Times New Roman" panose="02020603050405020304" pitchFamily="18" charset="0"/>
                <a:cs typeface="Times New Roman" panose="02020603050405020304" pitchFamily="18" charset="0"/>
              </a:rPr>
              <a:t>Alan Turing) </a:t>
            </a:r>
            <a:r>
              <a:rPr lang="ar-JO" sz="2400" dirty="0">
                <a:latin typeface="Times New Roman" panose="02020603050405020304" pitchFamily="18" charset="0"/>
                <a:cs typeface="Times New Roman" panose="02020603050405020304" pitchFamily="18" charset="0"/>
              </a:rPr>
              <a:t>)، سأل: "هل يمكن للآلة أن تفكر؟"</a:t>
            </a:r>
          </a:p>
          <a:p>
            <a:pPr algn="r" rtl="1"/>
            <a:r>
              <a:rPr lang="ar-JO" sz="2400" dirty="0">
                <a:latin typeface="Times New Roman" panose="02020603050405020304" pitchFamily="18" charset="0"/>
                <a:cs typeface="Times New Roman" panose="02020603050405020304" pitchFamily="18" charset="0"/>
              </a:rPr>
              <a:t>وقدم ما يعرف بـ </a:t>
            </a:r>
            <a:r>
              <a:rPr lang="en-AE" sz="2400" dirty="0">
                <a:solidFill>
                  <a:srgbClr val="C00000"/>
                </a:solidFill>
                <a:latin typeface="Times New Roman" panose="02020603050405020304" pitchFamily="18" charset="0"/>
                <a:cs typeface="Times New Roman" panose="02020603050405020304" pitchFamily="18" charset="0"/>
              </a:rPr>
              <a:t>Turing test</a:t>
            </a:r>
            <a:r>
              <a:rPr lang="ar-JO" sz="2400" dirty="0">
                <a:solidFill>
                  <a:srgbClr val="C00000"/>
                </a:solidFill>
                <a:latin typeface="Times New Roman" panose="02020603050405020304" pitchFamily="18" charset="0"/>
                <a:cs typeface="Times New Roman" panose="02020603050405020304" pitchFamily="18" charset="0"/>
              </a:rPr>
              <a:t> </a:t>
            </a:r>
            <a:r>
              <a:rPr lang="ar-JO" sz="2400" dirty="0">
                <a:latin typeface="Times New Roman" panose="02020603050405020304" pitchFamily="18" charset="0"/>
                <a:cs typeface="Times New Roman" panose="02020603050405020304" pitchFamily="18" charset="0"/>
              </a:rPr>
              <a:t>الذي يقوم يتقيم ذكاء جهاز الحاسوب.</a:t>
            </a:r>
          </a:p>
          <a:p>
            <a:pPr algn="r" rtl="1"/>
            <a:r>
              <a:rPr lang="ar-JO" sz="2400" dirty="0">
                <a:latin typeface="Times New Roman" panose="02020603050405020304" pitchFamily="18" charset="0"/>
                <a:cs typeface="Times New Roman" panose="02020603050405020304" pitchFamily="18" charset="0"/>
              </a:rPr>
              <a:t> </a:t>
            </a:r>
          </a:p>
          <a:p>
            <a:pPr marL="342900" indent="-342900" algn="r" rtl="1">
              <a:buFont typeface="Arial" panose="020B0604020202020204" pitchFamily="34" charset="0"/>
              <a:buChar char="•"/>
            </a:pPr>
            <a:r>
              <a:rPr lang="ar-JO" sz="2400" dirty="0">
                <a:latin typeface="Times New Roman" panose="02020603050405020304" pitchFamily="18" charset="0"/>
                <a:cs typeface="Times New Roman" panose="02020603050405020304" pitchFamily="18" charset="0"/>
              </a:rPr>
              <a:t>سنة 1956: عقد أول مؤتمر للذكاء الاصطناعي في دارتموث، حيث تم صياغة مصطلح </a:t>
            </a:r>
          </a:p>
          <a:p>
            <a:pPr algn="r" rtl="1"/>
            <a:r>
              <a:rPr lang="ar-JO" sz="2400" dirty="0">
                <a:latin typeface="Times New Roman" panose="02020603050405020304" pitchFamily="18" charset="0"/>
                <a:cs typeface="Times New Roman" panose="02020603050405020304" pitchFamily="18" charset="0"/>
              </a:rPr>
              <a:t>"الذكاء الاصطناعي". وبدأت أولى المحاولات لبناء برامج ذكية.</a:t>
            </a:r>
          </a:p>
          <a:p>
            <a:pPr algn="r" rtl="1"/>
            <a:endParaRPr lang="ar-JO" sz="2400" dirty="0">
              <a:latin typeface="Times New Roman" panose="02020603050405020304" pitchFamily="18" charset="0"/>
              <a:cs typeface="Times New Roman" panose="02020603050405020304" pitchFamily="18" charset="0"/>
            </a:endParaRPr>
          </a:p>
          <a:p>
            <a:pPr marL="342900" indent="-342900" algn="r" rtl="1">
              <a:buFont typeface="Wingdings" panose="05000000000000000000" pitchFamily="2" charset="2"/>
              <a:buChar char="Ø"/>
            </a:pPr>
            <a:r>
              <a:rPr lang="ar-JO" sz="2400" b="1" dirty="0">
                <a:solidFill>
                  <a:schemeClr val="accent5">
                    <a:lumMod val="75000"/>
                  </a:schemeClr>
                </a:solidFill>
                <a:latin typeface="Times New Roman" panose="02020603050405020304" pitchFamily="18" charset="0"/>
                <a:cs typeface="Times New Roman" panose="02020603050405020304" pitchFamily="18" charset="0"/>
              </a:rPr>
              <a:t>فترة التراجع الأولى – الشتاء الأول (</a:t>
            </a:r>
            <a:r>
              <a:rPr lang="en-AE" sz="2400" b="1" dirty="0">
                <a:solidFill>
                  <a:schemeClr val="accent5">
                    <a:lumMod val="75000"/>
                  </a:schemeClr>
                </a:solidFill>
                <a:latin typeface="Times New Roman" panose="02020603050405020304" pitchFamily="18" charset="0"/>
                <a:cs typeface="Times New Roman" panose="02020603050405020304" pitchFamily="18" charset="0"/>
              </a:rPr>
              <a:t>1974</a:t>
            </a:r>
            <a:r>
              <a:rPr lang="ar-JO" sz="2400" b="1" dirty="0">
                <a:solidFill>
                  <a:schemeClr val="accent5">
                    <a:lumMod val="75000"/>
                  </a:schemeClr>
                </a:solidFill>
                <a:latin typeface="Times New Roman" panose="02020603050405020304" pitchFamily="18" charset="0"/>
                <a:cs typeface="Times New Roman" panose="02020603050405020304" pitchFamily="18" charset="0"/>
              </a:rPr>
              <a:t> –</a:t>
            </a:r>
            <a:r>
              <a:rPr lang="en-AE" sz="2400" b="1" dirty="0">
                <a:solidFill>
                  <a:schemeClr val="accent5">
                    <a:lumMod val="75000"/>
                  </a:schemeClr>
                </a:solidFill>
                <a:latin typeface="Times New Roman" panose="02020603050405020304" pitchFamily="18" charset="0"/>
                <a:cs typeface="Times New Roman" panose="02020603050405020304" pitchFamily="18" charset="0"/>
              </a:rPr>
              <a:t>1980</a:t>
            </a:r>
            <a:r>
              <a:rPr lang="ar-JO" sz="2400" b="1" dirty="0">
                <a:solidFill>
                  <a:schemeClr val="accent5">
                    <a:lumMod val="75000"/>
                  </a:schemeClr>
                </a:solidFill>
                <a:latin typeface="Times New Roman" panose="02020603050405020304" pitchFamily="18" charset="0"/>
                <a:cs typeface="Times New Roman" panose="02020603050405020304" pitchFamily="18" charset="0"/>
              </a:rPr>
              <a:t>): </a:t>
            </a:r>
            <a:r>
              <a:rPr lang="ar-JO" sz="2400" dirty="0">
                <a:latin typeface="Times New Roman" panose="02020603050405020304" pitchFamily="18" charset="0"/>
                <a:cs typeface="Times New Roman" panose="02020603050405020304" pitchFamily="18" charset="0"/>
              </a:rPr>
              <a:t>بعد فترة من الحماس الأولي، واجه باحثو الذكاء الاصطناعي صعوباتٍ معقدة لم تكن متوقعة، مما أدى إلى تراجع الاهتمام والتمويل في هذا المجال. من هذه الصعوبات:</a:t>
            </a:r>
          </a:p>
          <a:p>
            <a:pPr marL="914400" lvl="1" indent="-457200" algn="r" rtl="1">
              <a:buFont typeface="+mj-lt"/>
              <a:buAutoNum type="arabicPeriod"/>
            </a:pPr>
            <a:r>
              <a:rPr lang="ar-JO" sz="2400" dirty="0">
                <a:solidFill>
                  <a:srgbClr val="C00000"/>
                </a:solidFill>
                <a:latin typeface="Times New Roman" panose="02020603050405020304" pitchFamily="18" charset="0"/>
                <a:cs typeface="Times New Roman" panose="02020603050405020304" pitchFamily="18" charset="0"/>
              </a:rPr>
              <a:t>ضعف سرعة المعالجة الحاسوبية.</a:t>
            </a:r>
          </a:p>
          <a:p>
            <a:pPr marL="914400" lvl="1" indent="-457200" algn="r" rtl="1">
              <a:buFont typeface="+mj-lt"/>
              <a:buAutoNum type="arabicPeriod"/>
            </a:pPr>
            <a:r>
              <a:rPr lang="ar-JO" sz="2400" dirty="0">
                <a:solidFill>
                  <a:srgbClr val="C00000"/>
                </a:solidFill>
                <a:latin typeface="Times New Roman" panose="02020603050405020304" pitchFamily="18" charset="0"/>
                <a:cs typeface="Times New Roman" panose="02020603050405020304" pitchFamily="18" charset="0"/>
              </a:rPr>
              <a:t>ذاكرة التخزين المحدودة.</a:t>
            </a:r>
          </a:p>
          <a:p>
            <a:pPr marL="914400" lvl="1" indent="-457200" algn="r" rtl="1">
              <a:buFont typeface="+mj-lt"/>
              <a:buAutoNum type="arabicPeriod"/>
            </a:pPr>
            <a:r>
              <a:rPr lang="ar-JO" sz="2400" dirty="0">
                <a:solidFill>
                  <a:srgbClr val="C00000"/>
                </a:solidFill>
                <a:latin typeface="Times New Roman" panose="02020603050405020304" pitchFamily="18" charset="0"/>
                <a:cs typeface="Times New Roman" panose="02020603050405020304" pitchFamily="18" charset="0"/>
              </a:rPr>
              <a:t>عدم وجود كمية بيانات كافية.</a:t>
            </a:r>
            <a:endParaRPr lang="ar-JO" sz="2400" dirty="0">
              <a:latin typeface="Times New Roman" panose="02020603050405020304" pitchFamily="18" charset="0"/>
              <a:cs typeface="Times New Roman" panose="02020603050405020304" pitchFamily="18" charset="0"/>
            </a:endParaRPr>
          </a:p>
          <a:p>
            <a:pPr marL="914400" lvl="1" indent="-457200" algn="r" rtl="1">
              <a:buFont typeface="+mj-lt"/>
              <a:buAutoNum type="arabicPeriod"/>
            </a:pPr>
            <a:r>
              <a:rPr lang="ar-JO" sz="2400" dirty="0">
                <a:solidFill>
                  <a:srgbClr val="C00000"/>
                </a:solidFill>
                <a:latin typeface="Times New Roman" panose="02020603050405020304" pitchFamily="18" charset="0"/>
                <a:cs typeface="Times New Roman" panose="02020603050405020304" pitchFamily="18" charset="0"/>
              </a:rPr>
              <a:t>الخوارزميات الرياضية.</a:t>
            </a:r>
            <a:endParaRPr lang="ar-JO" sz="2400"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BCCC2AFA-7CD8-42F3-6DF6-554E8C0B3C7C}"/>
              </a:ext>
            </a:extLst>
          </p:cNvPr>
          <p:cNvPicPr>
            <a:picLocks noChangeAspect="1"/>
          </p:cNvPicPr>
          <p:nvPr/>
        </p:nvPicPr>
        <p:blipFill>
          <a:blip r:embed="rId3"/>
          <a:stretch>
            <a:fillRect/>
          </a:stretch>
        </p:blipFill>
        <p:spPr>
          <a:xfrm>
            <a:off x="319314" y="1190171"/>
            <a:ext cx="2417860" cy="2888343"/>
          </a:xfrm>
          <a:prstGeom prst="rect">
            <a:avLst/>
          </a:prstGeom>
        </p:spPr>
      </p:pic>
      <p:sp>
        <p:nvSpPr>
          <p:cNvPr id="16" name="Arrow: Down 15">
            <a:extLst>
              <a:ext uri="{FF2B5EF4-FFF2-40B4-BE49-F238E27FC236}">
                <a16:creationId xmlns:a16="http://schemas.microsoft.com/office/drawing/2014/main" id="{77DC9F1C-36E1-AC23-1338-0DB7EBD28A19}"/>
              </a:ext>
            </a:extLst>
          </p:cNvPr>
          <p:cNvSpPr/>
          <p:nvPr/>
        </p:nvSpPr>
        <p:spPr>
          <a:xfrm rot="18370810">
            <a:off x="1138240" y="4418266"/>
            <a:ext cx="780010" cy="2082236"/>
          </a:xfrm>
          <a:prstGeom prst="downArrow">
            <a:avLst/>
          </a:prstGeom>
          <a:solidFill>
            <a:srgbClr val="C00000"/>
          </a:solidFill>
          <a:ln>
            <a:solidFill>
              <a:srgbClr val="C00000"/>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7" name="TextBox 16">
            <a:extLst>
              <a:ext uri="{FF2B5EF4-FFF2-40B4-BE49-F238E27FC236}">
                <a16:creationId xmlns:a16="http://schemas.microsoft.com/office/drawing/2014/main" id="{E8926CAB-45D2-8799-B300-4A5D711398B7}"/>
              </a:ext>
            </a:extLst>
          </p:cNvPr>
          <p:cNvSpPr txBox="1"/>
          <p:nvPr/>
        </p:nvSpPr>
        <p:spPr>
          <a:xfrm rot="1971982">
            <a:off x="935889" y="5411672"/>
            <a:ext cx="1821819" cy="461665"/>
          </a:xfrm>
          <a:prstGeom prst="rect">
            <a:avLst/>
          </a:prstGeom>
          <a:noFill/>
        </p:spPr>
        <p:txBody>
          <a:bodyPr wrap="square" rtlCol="1">
            <a:spAutoFit/>
          </a:bodyPr>
          <a:lstStyle/>
          <a:p>
            <a:r>
              <a:rPr lang="en-AE" sz="2400" dirty="0">
                <a:latin typeface="Times New Roman" panose="02020603050405020304" pitchFamily="18" charset="0"/>
                <a:cs typeface="Times New Roman" panose="02020603050405020304" pitchFamily="18" charset="0"/>
              </a:rPr>
              <a:t>AI</a:t>
            </a:r>
            <a:endParaRPr lang="ar-JO"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02A8E9A7-DB8B-1DDB-2310-566498DAB459}"/>
              </a:ext>
            </a:extLst>
          </p:cNvPr>
          <p:cNvSpPr>
            <a:spLocks noGrp="1"/>
          </p:cNvSpPr>
          <p:nvPr>
            <p:ph type="ftr" sz="quarter" idx="11"/>
          </p:nvPr>
        </p:nvSpPr>
        <p:spPr/>
        <p:txBody>
          <a:bodyPr/>
          <a:lstStyle/>
          <a:p>
            <a:r>
              <a:rPr lang="ar-JO"/>
              <a:t>إعداد: م.رندة الدلة / م.علا الطيطي/ م.يسرى أبو رميلة</a:t>
            </a:r>
            <a:endParaRPr lang="en-US" dirty="0"/>
          </a:p>
        </p:txBody>
      </p:sp>
    </p:spTree>
    <p:extLst>
      <p:ext uri="{BB962C8B-B14F-4D97-AF65-F5344CB8AC3E}">
        <p14:creationId xmlns:p14="http://schemas.microsoft.com/office/powerpoint/2010/main" val="1769295752"/>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schemas.microsoft.com/office/infopath/2007/PartnerControls"/>
    <ds:schemaRef ds:uri="16c05727-aa75-4e4a-9b5f-8a80a1165891"/>
    <ds:schemaRef ds:uri="http://purl.org/dc/terms/"/>
    <ds:schemaRef ds:uri="71af3243-3dd4-4a8d-8c0d-dd76da1f02a5"/>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{19C51738-E676-49A8-BE2F-89E09A448956}tf11437505_win32</Template>
  <TotalTime>22419</TotalTime>
  <Words>3987</Words>
  <Application>Microsoft Office PowerPoint</Application>
  <PresentationFormat>Widescreen</PresentationFormat>
  <Paragraphs>534</Paragraphs>
  <Slides>38</Slides>
  <Notes>6</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Georgia Pro Cond Light</vt:lpstr>
      <vt:lpstr>SakkalMajalla</vt:lpstr>
      <vt:lpstr>Speak Pro</vt:lpstr>
      <vt:lpstr>Tahoma</vt:lpstr>
      <vt:lpstr>Times New Roman</vt:lpstr>
      <vt:lpstr>Wingdings</vt:lpstr>
      <vt:lpstr>RetrospectVTI</vt:lpstr>
      <vt:lpstr>تطبيقات الذكاء الإصطناعي  مدخل إلى الذكاء الإصطناعي (Artificial Intelligence (AI))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OLA ADNAN AL TITI</dc:creator>
  <cp:lastModifiedBy>Ola Adnan Abd Alhadi Altiti</cp:lastModifiedBy>
  <cp:revision>223</cp:revision>
  <dcterms:created xsi:type="dcterms:W3CDTF">2024-10-01T19:19:30Z</dcterms:created>
  <dcterms:modified xsi:type="dcterms:W3CDTF">2025-10-20T20:58:00Z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