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sldIdLst>
    <p:sldId id="392" r:id="rId5"/>
    <p:sldId id="375" r:id="rId6"/>
    <p:sldId id="401" r:id="rId7"/>
    <p:sldId id="402" r:id="rId8"/>
    <p:sldId id="403" r:id="rId9"/>
    <p:sldId id="404" r:id="rId10"/>
    <p:sldId id="397" r:id="rId11"/>
    <p:sldId id="398" r:id="rId12"/>
    <p:sldId id="399" r:id="rId13"/>
    <p:sldId id="400" r:id="rId14"/>
    <p:sldId id="407" r:id="rId15"/>
    <p:sldId id="414" r:id="rId16"/>
    <p:sldId id="406" r:id="rId17"/>
    <p:sldId id="405" r:id="rId18"/>
    <p:sldId id="408" r:id="rId19"/>
    <p:sldId id="409" r:id="rId20"/>
    <p:sldId id="410" r:id="rId21"/>
    <p:sldId id="411" r:id="rId22"/>
    <p:sldId id="412" r:id="rId23"/>
    <p:sldId id="41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A63A81-4468-436F-B618-8656678894B2}" v="553" dt="2025-10-12T19:35:13.9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061" autoAdjust="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a Adnan Abd Alhadi Altiti" userId="9fc18863-205d-4c32-8b7b-e0573a6a72df" providerId="ADAL" clId="{9C1E5AF2-90B6-4369-A654-6641FE20616B}"/>
    <pc:docChg chg="undo custSel addSld delSld modSld sldOrd">
      <pc:chgData name="Ola Adnan Abd Alhadi Altiti" userId="9fc18863-205d-4c32-8b7b-e0573a6a72df" providerId="ADAL" clId="{9C1E5AF2-90B6-4369-A654-6641FE20616B}" dt="2025-10-12T19:35:13.932" v="2988" actId="1076"/>
      <pc:docMkLst>
        <pc:docMk/>
      </pc:docMkLst>
      <pc:sldChg chg="addSp delSp modSp mod">
        <pc:chgData name="Ola Adnan Abd Alhadi Altiti" userId="9fc18863-205d-4c32-8b7b-e0573a6a72df" providerId="ADAL" clId="{9C1E5AF2-90B6-4369-A654-6641FE20616B}" dt="2025-10-12T04:08:09.582" v="2212" actId="478"/>
        <pc:sldMkLst>
          <pc:docMk/>
          <pc:sldMk cId="1121496444" sldId="309"/>
        </pc:sldMkLst>
        <pc:spChg chg="mod">
          <ac:chgData name="Ola Adnan Abd Alhadi Altiti" userId="9fc18863-205d-4c32-8b7b-e0573a6a72df" providerId="ADAL" clId="{9C1E5AF2-90B6-4369-A654-6641FE20616B}" dt="2025-10-11T23:19:54.104" v="1068" actId="2711"/>
          <ac:spMkLst>
            <pc:docMk/>
            <pc:sldMk cId="1121496444" sldId="309"/>
            <ac:spMk id="2" creationId="{9AB2EA78-AEB3-469B-9025-3B17201A457B}"/>
          </ac:spMkLst>
        </pc:spChg>
        <pc:spChg chg="mod">
          <ac:chgData name="Ola Adnan Abd Alhadi Altiti" userId="9fc18863-205d-4c32-8b7b-e0573a6a72df" providerId="ADAL" clId="{9C1E5AF2-90B6-4369-A654-6641FE20616B}" dt="2025-10-09T03:35:10.406" v="162" actId="20577"/>
          <ac:spMkLst>
            <pc:docMk/>
            <pc:sldMk cId="1121496444" sldId="309"/>
            <ac:spMk id="3" creationId="{255E1F2F-E259-4EA8-9FFD-3A10AF541859}"/>
          </ac:spMkLst>
        </pc:spChg>
        <pc:picChg chg="mod">
          <ac:chgData name="Ola Adnan Abd Alhadi Altiti" userId="9fc18863-205d-4c32-8b7b-e0573a6a72df" providerId="ADAL" clId="{9C1E5AF2-90B6-4369-A654-6641FE20616B}" dt="2025-10-11T23:19:24.010" v="1066" actId="1076"/>
          <ac:picMkLst>
            <pc:docMk/>
            <pc:sldMk cId="1121496444" sldId="309"/>
            <ac:picMk id="5" creationId="{2B69D51A-B7AA-515F-275A-CBEEBE1347DE}"/>
          </ac:picMkLst>
        </pc:picChg>
        <pc:picChg chg="add del mod">
          <ac:chgData name="Ola Adnan Abd Alhadi Altiti" userId="9fc18863-205d-4c32-8b7b-e0573a6a72df" providerId="ADAL" clId="{9C1E5AF2-90B6-4369-A654-6641FE20616B}" dt="2025-10-12T04:08:09.582" v="2212" actId="478"/>
          <ac:picMkLst>
            <pc:docMk/>
            <pc:sldMk cId="1121496444" sldId="309"/>
            <ac:picMk id="17" creationId="{FCF55C69-B439-7533-9BBD-7F6BCFAD09E0}"/>
          </ac:picMkLst>
        </pc:picChg>
      </pc:sldChg>
      <pc:sldChg chg="addSp delSp modSp mod">
        <pc:chgData name="Ola Adnan Abd Alhadi Altiti" userId="9fc18863-205d-4c32-8b7b-e0573a6a72df" providerId="ADAL" clId="{9C1E5AF2-90B6-4369-A654-6641FE20616B}" dt="2025-10-12T08:58:20.654" v="2987" actId="1076"/>
        <pc:sldMkLst>
          <pc:docMk/>
          <pc:sldMk cId="1212449204" sldId="364"/>
        </pc:sldMkLst>
        <pc:spChg chg="add mod">
          <ac:chgData name="Ola Adnan Abd Alhadi Altiti" userId="9fc18863-205d-4c32-8b7b-e0573a6a72df" providerId="ADAL" clId="{9C1E5AF2-90B6-4369-A654-6641FE20616B}" dt="2025-10-12T04:57:22.386" v="2554" actId="2085"/>
          <ac:spMkLst>
            <pc:docMk/>
            <pc:sldMk cId="1212449204" sldId="364"/>
            <ac:spMk id="2" creationId="{4DE56BD2-DDCC-4696-49C1-D5617BA19399}"/>
          </ac:spMkLst>
        </pc:spChg>
        <pc:spChg chg="mod">
          <ac:chgData name="Ola Adnan Abd Alhadi Altiti" userId="9fc18863-205d-4c32-8b7b-e0573a6a72df" providerId="ADAL" clId="{9C1E5AF2-90B6-4369-A654-6641FE20616B}" dt="2025-10-12T08:58:20.654" v="2987" actId="1076"/>
          <ac:spMkLst>
            <pc:docMk/>
            <pc:sldMk cId="1212449204" sldId="364"/>
            <ac:spMk id="5" creationId="{86102247-B34E-FCAA-D992-A009705770D9}"/>
          </ac:spMkLst>
        </pc:spChg>
        <pc:picChg chg="add mod">
          <ac:chgData name="Ola Adnan Abd Alhadi Altiti" userId="9fc18863-205d-4c32-8b7b-e0573a6a72df" providerId="ADAL" clId="{9C1E5AF2-90B6-4369-A654-6641FE20616B}" dt="2025-10-12T03:42:04.535" v="2065" actId="1076"/>
          <ac:picMkLst>
            <pc:docMk/>
            <pc:sldMk cId="1212449204" sldId="364"/>
            <ac:picMk id="4" creationId="{46293D0D-4F5D-1E3E-FDC7-1F03CBFD7B18}"/>
          </ac:picMkLst>
        </pc:picChg>
      </pc:sldChg>
      <pc:sldChg chg="addSp delSp modSp mod ord">
        <pc:chgData name="Ola Adnan Abd Alhadi Altiti" userId="9fc18863-205d-4c32-8b7b-e0573a6a72df" providerId="ADAL" clId="{9C1E5AF2-90B6-4369-A654-6641FE20616B}" dt="2025-10-12T08:56:22.084" v="2981" actId="13822"/>
        <pc:sldMkLst>
          <pc:docMk/>
          <pc:sldMk cId="4005622202" sldId="365"/>
        </pc:sldMkLst>
        <pc:spChg chg="mod">
          <ac:chgData name="Ola Adnan Abd Alhadi Altiti" userId="9fc18863-205d-4c32-8b7b-e0573a6a72df" providerId="ADAL" clId="{9C1E5AF2-90B6-4369-A654-6641FE20616B}" dt="2025-10-12T08:56:22.084" v="2981" actId="13822"/>
          <ac:spMkLst>
            <pc:docMk/>
            <pc:sldMk cId="4005622202" sldId="365"/>
            <ac:spMk id="2" creationId="{D2B2063B-071A-7F10-85DA-97D74355C0E4}"/>
          </ac:spMkLst>
        </pc:spChg>
        <pc:spChg chg="add mod">
          <ac:chgData name="Ola Adnan Abd Alhadi Altiti" userId="9fc18863-205d-4c32-8b7b-e0573a6a72df" providerId="ADAL" clId="{9C1E5AF2-90B6-4369-A654-6641FE20616B}" dt="2025-10-12T04:57:33.131" v="2556" actId="2085"/>
          <ac:spMkLst>
            <pc:docMk/>
            <pc:sldMk cId="4005622202" sldId="365"/>
            <ac:spMk id="11" creationId="{CE2B3EDA-A303-AF5C-7C11-4F1924E1FE07}"/>
          </ac:spMkLst>
        </pc:spChg>
        <pc:spChg chg="add">
          <ac:chgData name="Ola Adnan Abd Alhadi Altiti" userId="9fc18863-205d-4c32-8b7b-e0573a6a72df" providerId="ADAL" clId="{9C1E5AF2-90B6-4369-A654-6641FE20616B}" dt="2025-10-12T04:05:52.322" v="2191"/>
          <ac:spMkLst>
            <pc:docMk/>
            <pc:sldMk cId="4005622202" sldId="365"/>
            <ac:spMk id="14" creationId="{4C96504F-858B-02F5-8952-14BA1EFAB7A9}"/>
          </ac:spMkLst>
        </pc:spChg>
        <pc:spChg chg="add">
          <ac:chgData name="Ola Adnan Abd Alhadi Altiti" userId="9fc18863-205d-4c32-8b7b-e0573a6a72df" providerId="ADAL" clId="{9C1E5AF2-90B6-4369-A654-6641FE20616B}" dt="2025-10-12T04:06:02.401" v="2192"/>
          <ac:spMkLst>
            <pc:docMk/>
            <pc:sldMk cId="4005622202" sldId="365"/>
            <ac:spMk id="15" creationId="{48E3D7B0-303C-CAEA-B062-CA7C93490BA7}"/>
          </ac:spMkLst>
        </pc:spChg>
        <pc:picChg chg="add del mod">
          <ac:chgData name="Ola Adnan Abd Alhadi Altiti" userId="9fc18863-205d-4c32-8b7b-e0573a6a72df" providerId="ADAL" clId="{9C1E5AF2-90B6-4369-A654-6641FE20616B}" dt="2025-10-12T04:06:51.316" v="2194" actId="21"/>
          <ac:picMkLst>
            <pc:docMk/>
            <pc:sldMk cId="4005622202" sldId="365"/>
            <ac:picMk id="13" creationId="{C6DBB62F-D63E-4F7D-20A7-35559A7DAB0D}"/>
          </ac:picMkLst>
        </pc:picChg>
        <pc:picChg chg="add del mod">
          <ac:chgData name="Ola Adnan Abd Alhadi Altiti" userId="9fc18863-205d-4c32-8b7b-e0573a6a72df" providerId="ADAL" clId="{9C1E5AF2-90B6-4369-A654-6641FE20616B}" dt="2025-10-12T04:07:23.915" v="2203" actId="21"/>
          <ac:picMkLst>
            <pc:docMk/>
            <pc:sldMk cId="4005622202" sldId="365"/>
            <ac:picMk id="17" creationId="{FCF55C69-B439-7533-9BBD-7F6BCFAD09E0}"/>
          </ac:picMkLst>
        </pc:picChg>
        <pc:picChg chg="add mod">
          <ac:chgData name="Ola Adnan Abd Alhadi Altiti" userId="9fc18863-205d-4c32-8b7b-e0573a6a72df" providerId="ADAL" clId="{9C1E5AF2-90B6-4369-A654-6641FE20616B}" dt="2025-10-12T04:07:32.366" v="2206" actId="1076"/>
          <ac:picMkLst>
            <pc:docMk/>
            <pc:sldMk cId="4005622202" sldId="365"/>
            <ac:picMk id="18" creationId="{C6DBB62F-D63E-4F7D-20A7-35559A7DAB0D}"/>
          </ac:picMkLst>
        </pc:picChg>
        <pc:picChg chg="add del mod">
          <ac:chgData name="Ola Adnan Abd Alhadi Altiti" userId="9fc18863-205d-4c32-8b7b-e0573a6a72df" providerId="ADAL" clId="{9C1E5AF2-90B6-4369-A654-6641FE20616B}" dt="2025-10-11T22:08:04.197" v="863" actId="21"/>
          <ac:picMkLst>
            <pc:docMk/>
            <pc:sldMk cId="4005622202" sldId="365"/>
            <ac:picMk id="2053" creationId="{C6DBB62F-D63E-4F7D-20A7-35559A7DAB0D}"/>
          </ac:picMkLst>
        </pc:picChg>
      </pc:sldChg>
      <pc:sldChg chg="addSp delSp modSp mod ord">
        <pc:chgData name="Ola Adnan Abd Alhadi Altiti" userId="9fc18863-205d-4c32-8b7b-e0573a6a72df" providerId="ADAL" clId="{9C1E5AF2-90B6-4369-A654-6641FE20616B}" dt="2025-10-12T08:56:35.456" v="2983" actId="13822"/>
        <pc:sldMkLst>
          <pc:docMk/>
          <pc:sldMk cId="431380259" sldId="366"/>
        </pc:sldMkLst>
        <pc:spChg chg="mod">
          <ac:chgData name="Ola Adnan Abd Alhadi Altiti" userId="9fc18863-205d-4c32-8b7b-e0573a6a72df" providerId="ADAL" clId="{9C1E5AF2-90B6-4369-A654-6641FE20616B}" dt="2025-10-12T08:56:35.456" v="2983" actId="13822"/>
          <ac:spMkLst>
            <pc:docMk/>
            <pc:sldMk cId="431380259" sldId="366"/>
            <ac:spMk id="4" creationId="{E20EB156-5C38-1DAA-1996-16FF09AC12FB}"/>
          </ac:spMkLst>
        </pc:spChg>
        <pc:spChg chg="mod">
          <ac:chgData name="Ola Adnan Abd Alhadi Altiti" userId="9fc18863-205d-4c32-8b7b-e0573a6a72df" providerId="ADAL" clId="{9C1E5AF2-90B6-4369-A654-6641FE20616B}" dt="2025-10-12T04:57:43.094" v="2558" actId="2085"/>
          <ac:spMkLst>
            <pc:docMk/>
            <pc:sldMk cId="431380259" sldId="366"/>
            <ac:spMk id="6" creationId="{F173339F-ACF4-2CAB-1328-515CAF2C3AA5}"/>
          </ac:spMkLst>
        </pc:spChg>
        <pc:picChg chg="add del mod">
          <ac:chgData name="Ola Adnan Abd Alhadi Altiti" userId="9fc18863-205d-4c32-8b7b-e0573a6a72df" providerId="ADAL" clId="{9C1E5AF2-90B6-4369-A654-6641FE20616B}" dt="2025-10-11T23:29:46.129" v="1108" actId="21"/>
          <ac:picMkLst>
            <pc:docMk/>
            <pc:sldMk cId="431380259" sldId="366"/>
            <ac:picMk id="8" creationId="{97C3D9D4-B041-F4FC-E8A9-1C086A4682AE}"/>
          </ac:picMkLst>
        </pc:picChg>
        <pc:picChg chg="add mod">
          <ac:chgData name="Ola Adnan Abd Alhadi Altiti" userId="9fc18863-205d-4c32-8b7b-e0573a6a72df" providerId="ADAL" clId="{9C1E5AF2-90B6-4369-A654-6641FE20616B}" dt="2025-10-12T03:12:39.213" v="1785" actId="14100"/>
          <ac:picMkLst>
            <pc:docMk/>
            <pc:sldMk cId="431380259" sldId="366"/>
            <ac:picMk id="13" creationId="{2767838D-5F66-7C6C-8496-4CEE4D3BD323}"/>
          </ac:picMkLst>
        </pc:picChg>
        <pc:picChg chg="add mod">
          <ac:chgData name="Ola Adnan Abd Alhadi Altiti" userId="9fc18863-205d-4c32-8b7b-e0573a6a72df" providerId="ADAL" clId="{9C1E5AF2-90B6-4369-A654-6641FE20616B}" dt="2025-10-11T22:03:04.282" v="760"/>
          <ac:picMkLst>
            <pc:docMk/>
            <pc:sldMk cId="431380259" sldId="366"/>
            <ac:picMk id="5124" creationId="{6D42450D-329F-31A4-87B7-1D7E8E3FAED9}"/>
          </ac:picMkLst>
        </pc:picChg>
        <pc:picChg chg="add del mod">
          <ac:chgData name="Ola Adnan Abd Alhadi Altiti" userId="9fc18863-205d-4c32-8b7b-e0573a6a72df" providerId="ADAL" clId="{9C1E5AF2-90B6-4369-A654-6641FE20616B}" dt="2025-10-11T23:29:29.511" v="1103" actId="478"/>
          <ac:picMkLst>
            <pc:docMk/>
            <pc:sldMk cId="431380259" sldId="366"/>
            <ac:picMk id="7170" creationId="{815A617E-F1EA-9E75-A048-4EC0DEFFD25F}"/>
          </ac:picMkLst>
        </pc:picChg>
      </pc:sldChg>
      <pc:sldChg chg="delSp modSp del mod">
        <pc:chgData name="Ola Adnan Abd Alhadi Altiti" userId="9fc18863-205d-4c32-8b7b-e0573a6a72df" providerId="ADAL" clId="{9C1E5AF2-90B6-4369-A654-6641FE20616B}" dt="2025-10-11T00:54:52.720" v="642" actId="47"/>
        <pc:sldMkLst>
          <pc:docMk/>
          <pc:sldMk cId="2692455621" sldId="367"/>
        </pc:sldMkLst>
        <pc:spChg chg="del mod">
          <ac:chgData name="Ola Adnan Abd Alhadi Altiti" userId="9fc18863-205d-4c32-8b7b-e0573a6a72df" providerId="ADAL" clId="{9C1E5AF2-90B6-4369-A654-6641FE20616B}" dt="2025-10-11T00:54:52.037" v="641"/>
          <ac:spMkLst>
            <pc:docMk/>
            <pc:sldMk cId="2692455621" sldId="367"/>
            <ac:spMk id="9" creationId="{EEF44486-1B9F-1CDE-124C-DE9938A7FBB5}"/>
          </ac:spMkLst>
        </pc:spChg>
        <pc:spChg chg="mod">
          <ac:chgData name="Ola Adnan Abd Alhadi Altiti" userId="9fc18863-205d-4c32-8b7b-e0573a6a72df" providerId="ADAL" clId="{9C1E5AF2-90B6-4369-A654-6641FE20616B}" dt="2025-10-11T00:54:41.532" v="637" actId="20577"/>
          <ac:spMkLst>
            <pc:docMk/>
            <pc:sldMk cId="2692455621" sldId="367"/>
            <ac:spMk id="10" creationId="{13F1D41D-2C21-58D3-C2CB-D0666FA40282}"/>
          </ac:spMkLst>
        </pc:spChg>
      </pc:sldChg>
      <pc:sldChg chg="addSp delSp modSp mod">
        <pc:chgData name="Ola Adnan Abd Alhadi Altiti" userId="9fc18863-205d-4c32-8b7b-e0573a6a72df" providerId="ADAL" clId="{9C1E5AF2-90B6-4369-A654-6641FE20616B}" dt="2025-10-12T08:56:40.309" v="2984" actId="13822"/>
        <pc:sldMkLst>
          <pc:docMk/>
          <pc:sldMk cId="1769295752" sldId="368"/>
        </pc:sldMkLst>
        <pc:spChg chg="mod">
          <ac:chgData name="Ola Adnan Abd Alhadi Altiti" userId="9fc18863-205d-4c32-8b7b-e0573a6a72df" providerId="ADAL" clId="{9C1E5AF2-90B6-4369-A654-6641FE20616B}" dt="2025-10-12T08:56:40.309" v="2984" actId="13822"/>
          <ac:spMkLst>
            <pc:docMk/>
            <pc:sldMk cId="1769295752" sldId="368"/>
            <ac:spMk id="6" creationId="{E1CC77E4-0E37-1BB8-F2F8-F089E8AF40F8}"/>
          </ac:spMkLst>
        </pc:spChg>
        <pc:spChg chg="add mod">
          <ac:chgData name="Ola Adnan Abd Alhadi Altiti" userId="9fc18863-205d-4c32-8b7b-e0573a6a72df" providerId="ADAL" clId="{9C1E5AF2-90B6-4369-A654-6641FE20616B}" dt="2025-10-12T03:43:11.799" v="2068" actId="20577"/>
          <ac:spMkLst>
            <pc:docMk/>
            <pc:sldMk cId="1769295752" sldId="368"/>
            <ac:spMk id="8" creationId="{E20DF996-FBCC-D275-3B2E-3E2D5EDEF825}"/>
          </ac:spMkLst>
        </pc:spChg>
        <pc:spChg chg="add">
          <ac:chgData name="Ola Adnan Abd Alhadi Altiti" userId="9fc18863-205d-4c32-8b7b-e0573a6a72df" providerId="ADAL" clId="{9C1E5AF2-90B6-4369-A654-6641FE20616B}" dt="2025-10-11T23:41:04.838" v="1117"/>
          <ac:spMkLst>
            <pc:docMk/>
            <pc:sldMk cId="1769295752" sldId="368"/>
            <ac:spMk id="10" creationId="{AC460572-A65E-A05E-7FFF-C7348BBF4FB6}"/>
          </ac:spMkLst>
        </pc:spChg>
        <pc:spChg chg="add del mod">
          <ac:chgData name="Ola Adnan Abd Alhadi Altiti" userId="9fc18863-205d-4c32-8b7b-e0573a6a72df" providerId="ADAL" clId="{9C1E5AF2-90B6-4369-A654-6641FE20616B}" dt="2025-10-11T23:42:53.579" v="1127" actId="478"/>
          <ac:spMkLst>
            <pc:docMk/>
            <pc:sldMk cId="1769295752" sldId="368"/>
            <ac:spMk id="11" creationId="{AD867D50-F847-33AB-0019-A5216F3B83C3}"/>
          </ac:spMkLst>
        </pc:spChg>
        <pc:spChg chg="add mod">
          <ac:chgData name="Ola Adnan Abd Alhadi Altiti" userId="9fc18863-205d-4c32-8b7b-e0573a6a72df" providerId="ADAL" clId="{9C1E5AF2-90B6-4369-A654-6641FE20616B}" dt="2025-10-12T03:40:11.738" v="2002" actId="14861"/>
          <ac:spMkLst>
            <pc:docMk/>
            <pc:sldMk cId="1769295752" sldId="368"/>
            <ac:spMk id="16" creationId="{77DC9F1C-36E1-AC23-1338-0DB7EBD28A19}"/>
          </ac:spMkLst>
        </pc:spChg>
        <pc:spChg chg="add mod">
          <ac:chgData name="Ola Adnan Abd Alhadi Altiti" userId="9fc18863-205d-4c32-8b7b-e0573a6a72df" providerId="ADAL" clId="{9C1E5AF2-90B6-4369-A654-6641FE20616B}" dt="2025-10-12T03:43:26.602" v="2070" actId="2711"/>
          <ac:spMkLst>
            <pc:docMk/>
            <pc:sldMk cId="1769295752" sldId="368"/>
            <ac:spMk id="17" creationId="{E8926CAB-45D2-8799-B300-4A5D711398B7}"/>
          </ac:spMkLst>
        </pc:spChg>
        <pc:picChg chg="add del mod">
          <ac:chgData name="Ola Adnan Abd Alhadi Altiti" userId="9fc18863-205d-4c32-8b7b-e0573a6a72df" providerId="ADAL" clId="{9C1E5AF2-90B6-4369-A654-6641FE20616B}" dt="2025-10-12T01:51:22.176" v="1276" actId="478"/>
          <ac:picMkLst>
            <pc:docMk/>
            <pc:sldMk cId="1769295752" sldId="368"/>
            <ac:picMk id="9" creationId="{97C3D9D4-B041-F4FC-E8A9-1C086A4682AE}"/>
          </ac:picMkLst>
        </pc:picChg>
        <pc:picChg chg="add del mod">
          <ac:chgData name="Ola Adnan Abd Alhadi Altiti" userId="9fc18863-205d-4c32-8b7b-e0573a6a72df" providerId="ADAL" clId="{9C1E5AF2-90B6-4369-A654-6641FE20616B}" dt="2025-10-12T03:11:28.247" v="1765" actId="21"/>
          <ac:picMkLst>
            <pc:docMk/>
            <pc:sldMk cId="1769295752" sldId="368"/>
            <ac:picMk id="13" creationId="{2767838D-5F66-7C6C-8496-4CEE4D3BD323}"/>
          </ac:picMkLst>
        </pc:picChg>
        <pc:picChg chg="add mod">
          <ac:chgData name="Ola Adnan Abd Alhadi Altiti" userId="9fc18863-205d-4c32-8b7b-e0573a6a72df" providerId="ADAL" clId="{9C1E5AF2-90B6-4369-A654-6641FE20616B}" dt="2025-10-12T03:18:36.007" v="1889" actId="14100"/>
          <ac:picMkLst>
            <pc:docMk/>
            <pc:sldMk cId="1769295752" sldId="368"/>
            <ac:picMk id="15" creationId="{BCCC2AFA-7CD8-42F3-6DF6-554E8C0B3C7C}"/>
          </ac:picMkLst>
        </pc:picChg>
        <pc:picChg chg="add">
          <ac:chgData name="Ola Adnan Abd Alhadi Altiti" userId="9fc18863-205d-4c32-8b7b-e0573a6a72df" providerId="ADAL" clId="{9C1E5AF2-90B6-4369-A654-6641FE20616B}" dt="2025-10-12T03:13:57.823" v="1798"/>
          <ac:picMkLst>
            <pc:docMk/>
            <pc:sldMk cId="1769295752" sldId="368"/>
            <ac:picMk id="8196" creationId="{63C7877C-BC39-86AD-6B8E-CCA1A233680E}"/>
          </ac:picMkLst>
        </pc:picChg>
      </pc:sldChg>
      <pc:sldChg chg="addSp delSp modSp mod">
        <pc:chgData name="Ola Adnan Abd Alhadi Altiti" userId="9fc18863-205d-4c32-8b7b-e0573a6a72df" providerId="ADAL" clId="{9C1E5AF2-90B6-4369-A654-6641FE20616B}" dt="2025-10-12T04:57:49.017" v="2559" actId="2085"/>
        <pc:sldMkLst>
          <pc:docMk/>
          <pc:sldMk cId="499219253" sldId="369"/>
        </pc:sldMkLst>
        <pc:spChg chg="mod">
          <ac:chgData name="Ola Adnan Abd Alhadi Altiti" userId="9fc18863-205d-4c32-8b7b-e0573a6a72df" providerId="ADAL" clId="{9C1E5AF2-90B6-4369-A654-6641FE20616B}" dt="2025-10-11T00:53:28.439" v="601"/>
          <ac:spMkLst>
            <pc:docMk/>
            <pc:sldMk cId="499219253" sldId="369"/>
            <ac:spMk id="5" creationId="{E6FB7504-F108-E02E-809C-83C9BF6F5580}"/>
          </ac:spMkLst>
        </pc:spChg>
        <pc:spChg chg="mod">
          <ac:chgData name="Ola Adnan Abd Alhadi Altiti" userId="9fc18863-205d-4c32-8b7b-e0573a6a72df" providerId="ADAL" clId="{9C1E5AF2-90B6-4369-A654-6641FE20616B}" dt="2025-10-12T04:57:49.017" v="2559" actId="2085"/>
          <ac:spMkLst>
            <pc:docMk/>
            <pc:sldMk cId="499219253" sldId="369"/>
            <ac:spMk id="6" creationId="{3C115FF6-E7D4-FFDF-832B-F60FC43A4DC2}"/>
          </ac:spMkLst>
        </pc:spChg>
        <pc:picChg chg="add del mod">
          <ac:chgData name="Ola Adnan Abd Alhadi Altiti" userId="9fc18863-205d-4c32-8b7b-e0573a6a72df" providerId="ADAL" clId="{9C1E5AF2-90B6-4369-A654-6641FE20616B}" dt="2025-10-12T02:17:52.846" v="1461" actId="478"/>
          <ac:picMkLst>
            <pc:docMk/>
            <pc:sldMk cId="499219253" sldId="369"/>
            <ac:picMk id="7" creationId="{1DCC0086-47E9-21DA-B868-C41A092399F0}"/>
          </ac:picMkLst>
        </pc:picChg>
        <pc:picChg chg="del">
          <ac:chgData name="Ola Adnan Abd Alhadi Altiti" userId="9fc18863-205d-4c32-8b7b-e0573a6a72df" providerId="ADAL" clId="{9C1E5AF2-90B6-4369-A654-6641FE20616B}" dt="2025-10-11T00:49:11.385" v="536" actId="478"/>
          <ac:picMkLst>
            <pc:docMk/>
            <pc:sldMk cId="499219253" sldId="369"/>
            <ac:picMk id="8" creationId="{471D9A0B-51F3-3313-4AC8-04CD1AA97769}"/>
          </ac:picMkLst>
        </pc:picChg>
        <pc:picChg chg="add mod">
          <ac:chgData name="Ola Adnan Abd Alhadi Altiti" userId="9fc18863-205d-4c32-8b7b-e0573a6a72df" providerId="ADAL" clId="{9C1E5AF2-90B6-4369-A654-6641FE20616B}" dt="2025-10-12T03:34:45.573" v="1980" actId="1076"/>
          <ac:picMkLst>
            <pc:docMk/>
            <pc:sldMk cId="499219253" sldId="369"/>
            <ac:picMk id="4098" creationId="{94D3CD10-FE9D-4D54-D0D7-414D7867757E}"/>
          </ac:picMkLst>
        </pc:picChg>
        <pc:picChg chg="add mod">
          <ac:chgData name="Ola Adnan Abd Alhadi Altiti" userId="9fc18863-205d-4c32-8b7b-e0573a6a72df" providerId="ADAL" clId="{9C1E5AF2-90B6-4369-A654-6641FE20616B}" dt="2025-10-12T03:31:16.507" v="1954" actId="1076"/>
          <ac:picMkLst>
            <pc:docMk/>
            <pc:sldMk cId="499219253" sldId="369"/>
            <ac:picMk id="4100" creationId="{F3F6F4FF-BF6A-1A8E-FB3D-0BED9971CDE4}"/>
          </ac:picMkLst>
        </pc:picChg>
      </pc:sldChg>
      <pc:sldChg chg="addSp delSp modSp add del mod">
        <pc:chgData name="Ola Adnan Abd Alhadi Altiti" userId="9fc18863-205d-4c32-8b7b-e0573a6a72df" providerId="ADAL" clId="{9C1E5AF2-90B6-4369-A654-6641FE20616B}" dt="2025-10-12T04:58:42.878" v="2572" actId="14100"/>
        <pc:sldMkLst>
          <pc:docMk/>
          <pc:sldMk cId="1187267476" sldId="370"/>
        </pc:sldMkLst>
        <pc:spChg chg="del mod">
          <ac:chgData name="Ola Adnan Abd Alhadi Altiti" userId="9fc18863-205d-4c32-8b7b-e0573a6a72df" providerId="ADAL" clId="{9C1E5AF2-90B6-4369-A654-6641FE20616B}" dt="2025-10-12T03:40:54.474" v="2022" actId="478"/>
          <ac:spMkLst>
            <pc:docMk/>
            <pc:sldMk cId="1187267476" sldId="370"/>
            <ac:spMk id="2" creationId="{DE36E9EE-A704-804A-8779-EA90359E28BF}"/>
          </ac:spMkLst>
        </pc:spChg>
        <pc:spChg chg="del mod">
          <ac:chgData name="Ola Adnan Abd Alhadi Altiti" userId="9fc18863-205d-4c32-8b7b-e0573a6a72df" providerId="ADAL" clId="{9C1E5AF2-90B6-4369-A654-6641FE20616B}" dt="2025-10-12T03:40:54.474" v="2022" actId="478"/>
          <ac:spMkLst>
            <pc:docMk/>
            <pc:sldMk cId="1187267476" sldId="370"/>
            <ac:spMk id="3" creationId="{B33F4936-02E9-4647-D8D3-7B5CF2EBC6C1}"/>
          </ac:spMkLst>
        </pc:spChg>
        <pc:spChg chg="del mod">
          <ac:chgData name="Ola Adnan Abd Alhadi Altiti" userId="9fc18863-205d-4c32-8b7b-e0573a6a72df" providerId="ADAL" clId="{9C1E5AF2-90B6-4369-A654-6641FE20616B}" dt="2025-10-12T03:40:53.098" v="2021"/>
          <ac:spMkLst>
            <pc:docMk/>
            <pc:sldMk cId="1187267476" sldId="370"/>
            <ac:spMk id="4" creationId="{6709242E-67E2-58A6-D893-2EAF7D8F8EAC}"/>
          </ac:spMkLst>
        </pc:spChg>
        <pc:spChg chg="del mod">
          <ac:chgData name="Ola Adnan Abd Alhadi Altiti" userId="9fc18863-205d-4c32-8b7b-e0573a6a72df" providerId="ADAL" clId="{9C1E5AF2-90B6-4369-A654-6641FE20616B}" dt="2025-10-11T00:55:01.739" v="648"/>
          <ac:spMkLst>
            <pc:docMk/>
            <pc:sldMk cId="1187267476" sldId="370"/>
            <ac:spMk id="5" creationId="{F6976BF7-53D4-7CD8-AD79-F6FAD80EFCE8}"/>
          </ac:spMkLst>
        </pc:spChg>
        <pc:spChg chg="add del mod">
          <ac:chgData name="Ola Adnan Abd Alhadi Altiti" userId="9fc18863-205d-4c32-8b7b-e0573a6a72df" providerId="ADAL" clId="{9C1E5AF2-90B6-4369-A654-6641FE20616B}" dt="2025-10-12T01:50:12.220" v="1238"/>
          <ac:spMkLst>
            <pc:docMk/>
            <pc:sldMk cId="1187267476" sldId="370"/>
            <ac:spMk id="10" creationId="{00DE6A79-CAAB-247A-3731-EB9D67F7E8EA}"/>
          </ac:spMkLst>
        </pc:spChg>
        <pc:spChg chg="add del mod">
          <ac:chgData name="Ola Adnan Abd Alhadi Altiti" userId="9fc18863-205d-4c32-8b7b-e0573a6a72df" providerId="ADAL" clId="{9C1E5AF2-90B6-4369-A654-6641FE20616B}" dt="2025-10-12T03:40:54.474" v="2022" actId="478"/>
          <ac:spMkLst>
            <pc:docMk/>
            <pc:sldMk cId="1187267476" sldId="370"/>
            <ac:spMk id="11" creationId="{BC87A811-DFF7-7CE5-B905-EF098385F482}"/>
          </ac:spMkLst>
        </pc:spChg>
        <pc:spChg chg="add del mod">
          <ac:chgData name="Ola Adnan Abd Alhadi Altiti" userId="9fc18863-205d-4c32-8b7b-e0573a6a72df" providerId="ADAL" clId="{9C1E5AF2-90B6-4369-A654-6641FE20616B}" dt="2025-10-12T03:40:54.474" v="2022" actId="478"/>
          <ac:spMkLst>
            <pc:docMk/>
            <pc:sldMk cId="1187267476" sldId="370"/>
            <ac:spMk id="12" creationId="{63F085BE-26C4-3C9A-85CE-4F55344969E6}"/>
          </ac:spMkLst>
        </pc:spChg>
        <pc:spChg chg="add del mod">
          <ac:chgData name="Ola Adnan Abd Alhadi Altiti" userId="9fc18863-205d-4c32-8b7b-e0573a6a72df" providerId="ADAL" clId="{9C1E5AF2-90B6-4369-A654-6641FE20616B}" dt="2025-10-12T03:40:54.474" v="2022" actId="478"/>
          <ac:spMkLst>
            <pc:docMk/>
            <pc:sldMk cId="1187267476" sldId="370"/>
            <ac:spMk id="13" creationId="{2FFA5AB8-2451-68DB-70DA-F556984E5AFD}"/>
          </ac:spMkLst>
        </pc:spChg>
        <pc:spChg chg="add del mod">
          <ac:chgData name="Ola Adnan Abd Alhadi Altiti" userId="9fc18863-205d-4c32-8b7b-e0573a6a72df" providerId="ADAL" clId="{9C1E5AF2-90B6-4369-A654-6641FE20616B}" dt="2025-10-12T03:40:54.474" v="2022" actId="478"/>
          <ac:spMkLst>
            <pc:docMk/>
            <pc:sldMk cId="1187267476" sldId="370"/>
            <ac:spMk id="14" creationId="{A00976B9-13B3-99FE-D3C9-7E705A4CEC99}"/>
          </ac:spMkLst>
        </pc:spChg>
        <pc:spChg chg="add del mod">
          <ac:chgData name="Ola Adnan Abd Alhadi Altiti" userId="9fc18863-205d-4c32-8b7b-e0573a6a72df" providerId="ADAL" clId="{9C1E5AF2-90B6-4369-A654-6641FE20616B}" dt="2025-10-12T03:40:54.474" v="2022" actId="478"/>
          <ac:spMkLst>
            <pc:docMk/>
            <pc:sldMk cId="1187267476" sldId="370"/>
            <ac:spMk id="15" creationId="{4AAFF952-AF5D-1074-1CE6-6E2128BEAC35}"/>
          </ac:spMkLst>
        </pc:spChg>
        <pc:spChg chg="add del mod">
          <ac:chgData name="Ola Adnan Abd Alhadi Altiti" userId="9fc18863-205d-4c32-8b7b-e0573a6a72df" providerId="ADAL" clId="{9C1E5AF2-90B6-4369-A654-6641FE20616B}" dt="2025-10-12T03:40:54.474" v="2022" actId="478"/>
          <ac:spMkLst>
            <pc:docMk/>
            <pc:sldMk cId="1187267476" sldId="370"/>
            <ac:spMk id="17" creationId="{A2A5F481-FFE8-D782-F94F-DDCDE964830F}"/>
          </ac:spMkLst>
        </pc:spChg>
        <pc:spChg chg="add del mod">
          <ac:chgData name="Ola Adnan Abd Alhadi Altiti" userId="9fc18863-205d-4c32-8b7b-e0573a6a72df" providerId="ADAL" clId="{9C1E5AF2-90B6-4369-A654-6641FE20616B}" dt="2025-10-12T03:40:54.474" v="2022" actId="478"/>
          <ac:spMkLst>
            <pc:docMk/>
            <pc:sldMk cId="1187267476" sldId="370"/>
            <ac:spMk id="18" creationId="{0C305CDA-1207-DC82-4537-BAD4D2B3D790}"/>
          </ac:spMkLst>
        </pc:spChg>
        <pc:spChg chg="add del mod">
          <ac:chgData name="Ola Adnan Abd Alhadi Altiti" userId="9fc18863-205d-4c32-8b7b-e0573a6a72df" providerId="ADAL" clId="{9C1E5AF2-90B6-4369-A654-6641FE20616B}" dt="2025-10-12T03:40:54.474" v="2022" actId="478"/>
          <ac:spMkLst>
            <pc:docMk/>
            <pc:sldMk cId="1187267476" sldId="370"/>
            <ac:spMk id="19" creationId="{093016BB-D6BD-03DF-A498-61FC6F4102E3}"/>
          </ac:spMkLst>
        </pc:spChg>
        <pc:spChg chg="add mod">
          <ac:chgData name="Ola Adnan Abd Alhadi Altiti" userId="9fc18863-205d-4c32-8b7b-e0573a6a72df" providerId="ADAL" clId="{9C1E5AF2-90B6-4369-A654-6641FE20616B}" dt="2025-10-12T04:18:23.268" v="2323" actId="20577"/>
          <ac:spMkLst>
            <pc:docMk/>
            <pc:sldMk cId="1187267476" sldId="370"/>
            <ac:spMk id="21" creationId="{519FB552-8D79-343A-CD68-62D1C74F182F}"/>
          </ac:spMkLst>
        </pc:spChg>
        <pc:spChg chg="add del mod">
          <ac:chgData name="Ola Adnan Abd Alhadi Altiti" userId="9fc18863-205d-4c32-8b7b-e0573a6a72df" providerId="ADAL" clId="{9C1E5AF2-90B6-4369-A654-6641FE20616B}" dt="2025-10-12T04:09:35.442" v="2234"/>
          <ac:spMkLst>
            <pc:docMk/>
            <pc:sldMk cId="1187267476" sldId="370"/>
            <ac:spMk id="23" creationId="{CACA376D-F49B-4E8E-10D4-3D687AECF53F}"/>
          </ac:spMkLst>
        </pc:spChg>
        <pc:spChg chg="add del">
          <ac:chgData name="Ola Adnan Abd Alhadi Altiti" userId="9fc18863-205d-4c32-8b7b-e0573a6a72df" providerId="ADAL" clId="{9C1E5AF2-90B6-4369-A654-6641FE20616B}" dt="2025-10-12T03:50:03.564" v="2118" actId="22"/>
          <ac:spMkLst>
            <pc:docMk/>
            <pc:sldMk cId="1187267476" sldId="370"/>
            <ac:spMk id="25" creationId="{EAF88942-C553-69CF-6C99-7646BF0D7039}"/>
          </ac:spMkLst>
        </pc:spChg>
        <pc:spChg chg="add del">
          <ac:chgData name="Ola Adnan Abd Alhadi Altiti" userId="9fc18863-205d-4c32-8b7b-e0573a6a72df" providerId="ADAL" clId="{9C1E5AF2-90B6-4369-A654-6641FE20616B}" dt="2025-10-12T03:50:06.186" v="2120" actId="22"/>
          <ac:spMkLst>
            <pc:docMk/>
            <pc:sldMk cId="1187267476" sldId="370"/>
            <ac:spMk id="27" creationId="{8692A34C-19D9-BF23-99EE-EFF6E753AB07}"/>
          </ac:spMkLst>
        </pc:spChg>
        <pc:spChg chg="add del mod">
          <ac:chgData name="Ola Adnan Abd Alhadi Altiti" userId="9fc18863-205d-4c32-8b7b-e0573a6a72df" providerId="ADAL" clId="{9C1E5AF2-90B6-4369-A654-6641FE20616B}" dt="2025-10-12T04:09:35.442" v="2236"/>
          <ac:spMkLst>
            <pc:docMk/>
            <pc:sldMk cId="1187267476" sldId="370"/>
            <ac:spMk id="29" creationId="{EAD37E38-304D-DE29-663B-BA616EA2E583}"/>
          </ac:spMkLst>
        </pc:spChg>
        <pc:spChg chg="add mod">
          <ac:chgData name="Ola Adnan Abd Alhadi Altiti" userId="9fc18863-205d-4c32-8b7b-e0573a6a72df" providerId="ADAL" clId="{9C1E5AF2-90B6-4369-A654-6641FE20616B}" dt="2025-10-12T04:26:35.923" v="2418" actId="20577"/>
          <ac:spMkLst>
            <pc:docMk/>
            <pc:sldMk cId="1187267476" sldId="370"/>
            <ac:spMk id="32" creationId="{C130499F-F52A-1391-1E72-0E81E0BC38EF}"/>
          </ac:spMkLst>
        </pc:spChg>
        <pc:picChg chg="add del mod">
          <ac:chgData name="Ola Adnan Abd Alhadi Altiti" userId="9fc18863-205d-4c32-8b7b-e0573a6a72df" providerId="ADAL" clId="{9C1E5AF2-90B6-4369-A654-6641FE20616B}" dt="2025-10-12T02:32:13.139" v="1575" actId="478"/>
          <ac:picMkLst>
            <pc:docMk/>
            <pc:sldMk cId="1187267476" sldId="370"/>
            <ac:picMk id="6" creationId="{1D8641BA-990E-4DA2-F242-3807DCB601E0}"/>
          </ac:picMkLst>
        </pc:picChg>
        <pc:picChg chg="del">
          <ac:chgData name="Ola Adnan Abd Alhadi Altiti" userId="9fc18863-205d-4c32-8b7b-e0573a6a72df" providerId="ADAL" clId="{9C1E5AF2-90B6-4369-A654-6641FE20616B}" dt="2025-10-11T00:55:01.739" v="646" actId="478"/>
          <ac:picMkLst>
            <pc:docMk/>
            <pc:sldMk cId="1187267476" sldId="370"/>
            <ac:picMk id="9" creationId="{EF63877A-F33E-6A1A-52B5-B3C5B2149F5D}"/>
          </ac:picMkLst>
        </pc:picChg>
        <pc:picChg chg="add del mod">
          <ac:chgData name="Ola Adnan Abd Alhadi Altiti" userId="9fc18863-205d-4c32-8b7b-e0573a6a72df" providerId="ADAL" clId="{9C1E5AF2-90B6-4369-A654-6641FE20616B}" dt="2025-10-12T04:22:16.606" v="2372" actId="21"/>
          <ac:picMkLst>
            <pc:docMk/>
            <pc:sldMk cId="1187267476" sldId="370"/>
            <ac:picMk id="30" creationId="{A3EEBD78-1008-FCFA-AE9C-07D05B6440C1}"/>
          </ac:picMkLst>
        </pc:picChg>
        <pc:picChg chg="add mod">
          <ac:chgData name="Ola Adnan Abd Alhadi Altiti" userId="9fc18863-205d-4c32-8b7b-e0573a6a72df" providerId="ADAL" clId="{9C1E5AF2-90B6-4369-A654-6641FE20616B}" dt="2025-10-12T04:58:31.843" v="2569" actId="1076"/>
          <ac:picMkLst>
            <pc:docMk/>
            <pc:sldMk cId="1187267476" sldId="370"/>
            <ac:picMk id="33" creationId="{A3EEBD78-1008-FCFA-AE9C-07D05B6440C1}"/>
          </ac:picMkLst>
        </pc:picChg>
        <pc:picChg chg="add del">
          <ac:chgData name="Ola Adnan Abd Alhadi Altiti" userId="9fc18863-205d-4c32-8b7b-e0573a6a72df" providerId="ADAL" clId="{9C1E5AF2-90B6-4369-A654-6641FE20616B}" dt="2025-10-12T03:40:48.644" v="2018" actId="478"/>
          <ac:picMkLst>
            <pc:docMk/>
            <pc:sldMk cId="1187267476" sldId="370"/>
            <ac:picMk id="9218" creationId="{9BE3145D-90E4-FBDD-5583-8224632B024E}"/>
          </ac:picMkLst>
        </pc:picChg>
        <pc:picChg chg="add del mod">
          <ac:chgData name="Ola Adnan Abd Alhadi Altiti" userId="9fc18863-205d-4c32-8b7b-e0573a6a72df" providerId="ADAL" clId="{9C1E5AF2-90B6-4369-A654-6641FE20616B}" dt="2025-10-12T03:57:11.645" v="2153" actId="478"/>
          <ac:picMkLst>
            <pc:docMk/>
            <pc:sldMk cId="1187267476" sldId="370"/>
            <ac:picMk id="9220" creationId="{2E62E2A3-CABF-1BCC-608B-B49E05A58DFE}"/>
          </ac:picMkLst>
        </pc:picChg>
        <pc:picChg chg="add del mod">
          <ac:chgData name="Ola Adnan Abd Alhadi Altiti" userId="9fc18863-205d-4c32-8b7b-e0573a6a72df" providerId="ADAL" clId="{9C1E5AF2-90B6-4369-A654-6641FE20616B}" dt="2025-10-12T04:14:34.119" v="2263" actId="21"/>
          <ac:picMkLst>
            <pc:docMk/>
            <pc:sldMk cId="1187267476" sldId="370"/>
            <ac:picMk id="9222" creationId="{673C31E6-54F9-28F0-0AA1-075821ADB472}"/>
          </ac:picMkLst>
        </pc:picChg>
        <pc:picChg chg="add del mod">
          <ac:chgData name="Ola Adnan Abd Alhadi Altiti" userId="9fc18863-205d-4c32-8b7b-e0573a6a72df" providerId="ADAL" clId="{9C1E5AF2-90B6-4369-A654-6641FE20616B}" dt="2025-10-12T04:14:34.119" v="2263" actId="21"/>
          <ac:picMkLst>
            <pc:docMk/>
            <pc:sldMk cId="1187267476" sldId="370"/>
            <ac:picMk id="9224" creationId="{E45288B6-ADF9-7FD7-9D7D-4A2EB23894C2}"/>
          </ac:picMkLst>
        </pc:picChg>
        <pc:picChg chg="add del mod">
          <ac:chgData name="Ola Adnan Abd Alhadi Altiti" userId="9fc18863-205d-4c32-8b7b-e0573a6a72df" providerId="ADAL" clId="{9C1E5AF2-90B6-4369-A654-6641FE20616B}" dt="2025-10-12T04:14:34.119" v="2263" actId="21"/>
          <ac:picMkLst>
            <pc:docMk/>
            <pc:sldMk cId="1187267476" sldId="370"/>
            <ac:picMk id="9226" creationId="{A3EEBD78-1008-FCFA-AE9C-07D05B6440C1}"/>
          </ac:picMkLst>
        </pc:picChg>
        <pc:picChg chg="add del mod">
          <ac:chgData name="Ola Adnan Abd Alhadi Altiti" userId="9fc18863-205d-4c32-8b7b-e0573a6a72df" providerId="ADAL" clId="{9C1E5AF2-90B6-4369-A654-6641FE20616B}" dt="2025-10-12T04:14:34.119" v="2263" actId="21"/>
          <ac:picMkLst>
            <pc:docMk/>
            <pc:sldMk cId="1187267476" sldId="370"/>
            <ac:picMk id="9228" creationId="{D43EF143-17AC-00F4-C511-392A4886FCE2}"/>
          </ac:picMkLst>
        </pc:picChg>
        <pc:picChg chg="add del mod">
          <ac:chgData name="Ola Adnan Abd Alhadi Altiti" userId="9fc18863-205d-4c32-8b7b-e0573a6a72df" providerId="ADAL" clId="{9C1E5AF2-90B6-4369-A654-6641FE20616B}" dt="2025-10-12T04:14:34.119" v="2263" actId="21"/>
          <ac:picMkLst>
            <pc:docMk/>
            <pc:sldMk cId="1187267476" sldId="370"/>
            <ac:picMk id="9230" creationId="{5C182F76-6C88-F97F-8B4B-56CF15199F48}"/>
          </ac:picMkLst>
        </pc:picChg>
        <pc:picChg chg="add del mod">
          <ac:chgData name="Ola Adnan Abd Alhadi Altiti" userId="9fc18863-205d-4c32-8b7b-e0573a6a72df" providerId="ADAL" clId="{9C1E5AF2-90B6-4369-A654-6641FE20616B}" dt="2025-10-12T04:22:16.606" v="2372" actId="21"/>
          <ac:picMkLst>
            <pc:docMk/>
            <pc:sldMk cId="1187267476" sldId="370"/>
            <ac:picMk id="9232" creationId="{3BAFB926-7D43-33D1-82E5-43F20951D86E}"/>
          </ac:picMkLst>
        </pc:picChg>
        <pc:picChg chg="add del mod">
          <ac:chgData name="Ola Adnan Abd Alhadi Altiti" userId="9fc18863-205d-4c32-8b7b-e0573a6a72df" providerId="ADAL" clId="{9C1E5AF2-90B6-4369-A654-6641FE20616B}" dt="2025-10-12T04:22:16.606" v="2372" actId="21"/>
          <ac:picMkLst>
            <pc:docMk/>
            <pc:sldMk cId="1187267476" sldId="370"/>
            <ac:picMk id="9234" creationId="{66886BD9-D848-5830-10B9-69DC6E2572EC}"/>
          </ac:picMkLst>
        </pc:picChg>
        <pc:picChg chg="add del mod">
          <ac:chgData name="Ola Adnan Abd Alhadi Altiti" userId="9fc18863-205d-4c32-8b7b-e0573a6a72df" providerId="ADAL" clId="{9C1E5AF2-90B6-4369-A654-6641FE20616B}" dt="2025-10-12T04:14:34.119" v="2263" actId="21"/>
          <ac:picMkLst>
            <pc:docMk/>
            <pc:sldMk cId="1187267476" sldId="370"/>
            <ac:picMk id="9236" creationId="{8C873924-386C-9B28-55EF-77891C4F6C99}"/>
          </ac:picMkLst>
        </pc:picChg>
        <pc:picChg chg="add del mod">
          <ac:chgData name="Ola Adnan Abd Alhadi Altiti" userId="9fc18863-205d-4c32-8b7b-e0573a6a72df" providerId="ADAL" clId="{9C1E5AF2-90B6-4369-A654-6641FE20616B}" dt="2025-10-12T04:14:34.119" v="2263" actId="21"/>
          <ac:picMkLst>
            <pc:docMk/>
            <pc:sldMk cId="1187267476" sldId="370"/>
            <ac:picMk id="9238" creationId="{80EE943A-B767-4536-2F60-0C588658A7DF}"/>
          </ac:picMkLst>
        </pc:picChg>
        <pc:picChg chg="add mod">
          <ac:chgData name="Ola Adnan Abd Alhadi Altiti" userId="9fc18863-205d-4c32-8b7b-e0573a6a72df" providerId="ADAL" clId="{9C1E5AF2-90B6-4369-A654-6641FE20616B}" dt="2025-10-12T04:26:07.694" v="2415" actId="14100"/>
          <ac:picMkLst>
            <pc:docMk/>
            <pc:sldMk cId="1187267476" sldId="370"/>
            <ac:picMk id="9240" creationId="{0C6244C7-D0A4-2217-04A4-AFAD09F8B759}"/>
          </ac:picMkLst>
        </pc:picChg>
        <pc:picChg chg="add del mod">
          <ac:chgData name="Ola Adnan Abd Alhadi Altiti" userId="9fc18863-205d-4c32-8b7b-e0573a6a72df" providerId="ADAL" clId="{9C1E5AF2-90B6-4369-A654-6641FE20616B}" dt="2025-10-12T04:23:48.347" v="2386" actId="478"/>
          <ac:picMkLst>
            <pc:docMk/>
            <pc:sldMk cId="1187267476" sldId="370"/>
            <ac:picMk id="9242" creationId="{9F1925AC-6282-FC2A-7A02-0CBD2F0CE4F1}"/>
          </ac:picMkLst>
        </pc:picChg>
        <pc:picChg chg="add mod">
          <ac:chgData name="Ola Adnan Abd Alhadi Altiti" userId="9fc18863-205d-4c32-8b7b-e0573a6a72df" providerId="ADAL" clId="{9C1E5AF2-90B6-4369-A654-6641FE20616B}" dt="2025-10-12T04:58:38.427" v="2571" actId="14100"/>
          <ac:picMkLst>
            <pc:docMk/>
            <pc:sldMk cId="1187267476" sldId="370"/>
            <ac:picMk id="9244" creationId="{BA8E052E-0F8D-AA47-F903-50CE0B039BC7}"/>
          </ac:picMkLst>
        </pc:picChg>
        <pc:picChg chg="add mod">
          <ac:chgData name="Ola Adnan Abd Alhadi Altiti" userId="9fc18863-205d-4c32-8b7b-e0573a6a72df" providerId="ADAL" clId="{9C1E5AF2-90B6-4369-A654-6641FE20616B}" dt="2025-10-12T04:58:42.878" v="2572" actId="14100"/>
          <ac:picMkLst>
            <pc:docMk/>
            <pc:sldMk cId="1187267476" sldId="370"/>
            <ac:picMk id="9246" creationId="{6CE96E3F-8BDC-F265-4A05-906C4EBAED76}"/>
          </ac:picMkLst>
        </pc:picChg>
        <pc:cxnChg chg="add mod">
          <ac:chgData name="Ola Adnan Abd Alhadi Altiti" userId="9fc18863-205d-4c32-8b7b-e0573a6a72df" providerId="ADAL" clId="{9C1E5AF2-90B6-4369-A654-6641FE20616B}" dt="2025-10-12T01:52:49.017" v="1298" actId="14100"/>
          <ac:cxnSpMkLst>
            <pc:docMk/>
            <pc:sldMk cId="1187267476" sldId="370"/>
            <ac:cxnSpMk id="8" creationId="{359C8961-D7AC-FDDB-1AB9-4FB41CB3B5BA}"/>
          </ac:cxnSpMkLst>
        </pc:cxnChg>
      </pc:sldChg>
      <pc:sldChg chg="del">
        <pc:chgData name="Ola Adnan Abd Alhadi Altiti" userId="9fc18863-205d-4c32-8b7b-e0573a6a72df" providerId="ADAL" clId="{9C1E5AF2-90B6-4369-A654-6641FE20616B}" dt="2025-10-12T02:00:50.485" v="1359" actId="47"/>
        <pc:sldMkLst>
          <pc:docMk/>
          <pc:sldMk cId="2488347099" sldId="371"/>
        </pc:sldMkLst>
      </pc:sldChg>
      <pc:sldChg chg="del">
        <pc:chgData name="Ola Adnan Abd Alhadi Altiti" userId="9fc18863-205d-4c32-8b7b-e0573a6a72df" providerId="ADAL" clId="{9C1E5AF2-90B6-4369-A654-6641FE20616B}" dt="2025-10-12T02:00:50.986" v="1360" actId="47"/>
        <pc:sldMkLst>
          <pc:docMk/>
          <pc:sldMk cId="594675121" sldId="372"/>
        </pc:sldMkLst>
      </pc:sldChg>
      <pc:sldChg chg="del">
        <pc:chgData name="Ola Adnan Abd Alhadi Altiti" userId="9fc18863-205d-4c32-8b7b-e0573a6a72df" providerId="ADAL" clId="{9C1E5AF2-90B6-4369-A654-6641FE20616B}" dt="2025-10-11T00:54:27.291" v="602" actId="47"/>
        <pc:sldMkLst>
          <pc:docMk/>
          <pc:sldMk cId="3654691604" sldId="373"/>
        </pc:sldMkLst>
      </pc:sldChg>
      <pc:sldChg chg="del">
        <pc:chgData name="Ola Adnan Abd Alhadi Altiti" userId="9fc18863-205d-4c32-8b7b-e0573a6a72df" providerId="ADAL" clId="{9C1E5AF2-90B6-4369-A654-6641FE20616B}" dt="2025-10-12T02:00:51.464" v="1361" actId="47"/>
        <pc:sldMkLst>
          <pc:docMk/>
          <pc:sldMk cId="2759592036" sldId="374"/>
        </pc:sldMkLst>
      </pc:sldChg>
      <pc:sldChg chg="del">
        <pc:chgData name="Ola Adnan Abd Alhadi Altiti" userId="9fc18863-205d-4c32-8b7b-e0573a6a72df" providerId="ADAL" clId="{9C1E5AF2-90B6-4369-A654-6641FE20616B}" dt="2025-10-12T02:00:51.986" v="1362" actId="47"/>
        <pc:sldMkLst>
          <pc:docMk/>
          <pc:sldMk cId="1880897331" sldId="375"/>
        </pc:sldMkLst>
      </pc:sldChg>
      <pc:sldChg chg="del">
        <pc:chgData name="Ola Adnan Abd Alhadi Altiti" userId="9fc18863-205d-4c32-8b7b-e0573a6a72df" providerId="ADAL" clId="{9C1E5AF2-90B6-4369-A654-6641FE20616B}" dt="2025-10-12T02:00:47.579" v="1356" actId="47"/>
        <pc:sldMkLst>
          <pc:docMk/>
          <pc:sldMk cId="2381635121" sldId="377"/>
        </pc:sldMkLst>
      </pc:sldChg>
      <pc:sldChg chg="del">
        <pc:chgData name="Ola Adnan Abd Alhadi Altiti" userId="9fc18863-205d-4c32-8b7b-e0573a6a72df" providerId="ADAL" clId="{9C1E5AF2-90B6-4369-A654-6641FE20616B}" dt="2025-10-12T02:00:49.999" v="1358" actId="47"/>
        <pc:sldMkLst>
          <pc:docMk/>
          <pc:sldMk cId="1011537059" sldId="378"/>
        </pc:sldMkLst>
      </pc:sldChg>
      <pc:sldChg chg="del">
        <pc:chgData name="Ola Adnan Abd Alhadi Altiti" userId="9fc18863-205d-4c32-8b7b-e0573a6a72df" providerId="ADAL" clId="{9C1E5AF2-90B6-4369-A654-6641FE20616B}" dt="2025-10-12T02:00:49.229" v="1357" actId="47"/>
        <pc:sldMkLst>
          <pc:docMk/>
          <pc:sldMk cId="3609675338" sldId="379"/>
        </pc:sldMkLst>
      </pc:sldChg>
      <pc:sldChg chg="addSp delSp modSp add mod ord">
        <pc:chgData name="Ola Adnan Abd Alhadi Altiti" userId="9fc18863-205d-4c32-8b7b-e0573a6a72df" providerId="ADAL" clId="{9C1E5AF2-90B6-4369-A654-6641FE20616B}" dt="2025-10-12T08:56:29.287" v="2982" actId="13822"/>
        <pc:sldMkLst>
          <pc:docMk/>
          <pc:sldMk cId="1369720418" sldId="380"/>
        </pc:sldMkLst>
        <pc:spChg chg="add del mod">
          <ac:chgData name="Ola Adnan Abd Alhadi Altiti" userId="9fc18863-205d-4c32-8b7b-e0573a6a72df" providerId="ADAL" clId="{9C1E5AF2-90B6-4369-A654-6641FE20616B}" dt="2025-10-11T22:18:38.772" v="957" actId="478"/>
          <ac:spMkLst>
            <pc:docMk/>
            <pc:sldMk cId="1369720418" sldId="380"/>
            <ac:spMk id="2" creationId="{88C059FC-E630-4F0B-B3E9-99592CA99CC6}"/>
          </ac:spMkLst>
        </pc:spChg>
        <pc:spChg chg="add mod">
          <ac:chgData name="Ola Adnan Abd Alhadi Altiti" userId="9fc18863-205d-4c32-8b7b-e0573a6a72df" providerId="ADAL" clId="{9C1E5AF2-90B6-4369-A654-6641FE20616B}" dt="2025-10-12T08:56:29.287" v="2982" actId="13822"/>
          <ac:spMkLst>
            <pc:docMk/>
            <pc:sldMk cId="1369720418" sldId="380"/>
            <ac:spMk id="7" creationId="{6B53DA0B-1234-625A-8377-3A37A55F42C3}"/>
          </ac:spMkLst>
        </pc:spChg>
        <pc:spChg chg="add mod">
          <ac:chgData name="Ola Adnan Abd Alhadi Altiti" userId="9fc18863-205d-4c32-8b7b-e0573a6a72df" providerId="ADAL" clId="{9C1E5AF2-90B6-4369-A654-6641FE20616B}" dt="2025-10-12T04:57:37.911" v="2557" actId="2085"/>
          <ac:spMkLst>
            <pc:docMk/>
            <pc:sldMk cId="1369720418" sldId="380"/>
            <ac:spMk id="9" creationId="{84C5B27E-3B33-4C05-8531-FF76C96A1FB7}"/>
          </ac:spMkLst>
        </pc:spChg>
        <pc:spChg chg="del mod">
          <ac:chgData name="Ola Adnan Abd Alhadi Altiti" userId="9fc18863-205d-4c32-8b7b-e0573a6a72df" providerId="ADAL" clId="{9C1E5AF2-90B6-4369-A654-6641FE20616B}" dt="2025-10-11T00:55:28.628" v="658"/>
          <ac:spMkLst>
            <pc:docMk/>
            <pc:sldMk cId="1369720418" sldId="380"/>
            <ac:spMk id="11" creationId="{8445ADC7-0228-7D7C-BE06-A33C7765F4A3}"/>
          </ac:spMkLst>
        </pc:spChg>
        <pc:graphicFrameChg chg="add del mod modGraphic">
          <ac:chgData name="Ola Adnan Abd Alhadi Altiti" userId="9fc18863-205d-4c32-8b7b-e0573a6a72df" providerId="ADAL" clId="{9C1E5AF2-90B6-4369-A654-6641FE20616B}" dt="2025-10-11T23:21:21.441" v="1084" actId="21"/>
          <ac:graphicFrameMkLst>
            <pc:docMk/>
            <pc:sldMk cId="1369720418" sldId="380"/>
            <ac:graphicFrameMk id="8" creationId="{33C11485-3811-C1CD-1CD8-FD9FB7EA37D5}"/>
          </ac:graphicFrameMkLst>
        </pc:graphicFrameChg>
        <pc:graphicFrameChg chg="add mod">
          <ac:chgData name="Ola Adnan Abd Alhadi Altiti" userId="9fc18863-205d-4c32-8b7b-e0573a6a72df" providerId="ADAL" clId="{9C1E5AF2-90B6-4369-A654-6641FE20616B}" dt="2025-10-12T03:42:26.243" v="2066" actId="1076"/>
          <ac:graphicFrameMkLst>
            <pc:docMk/>
            <pc:sldMk cId="1369720418" sldId="380"/>
            <ac:graphicFrameMk id="10" creationId="{33C11485-3811-C1CD-1CD8-FD9FB7EA37D5}"/>
          </ac:graphicFrameMkLst>
        </pc:graphicFrameChg>
        <pc:picChg chg="add del mod">
          <ac:chgData name="Ola Adnan Abd Alhadi Altiti" userId="9fc18863-205d-4c32-8b7b-e0573a6a72df" providerId="ADAL" clId="{9C1E5AF2-90B6-4369-A654-6641FE20616B}" dt="2025-10-11T23:14:14.764" v="990" actId="21"/>
          <ac:picMkLst>
            <pc:docMk/>
            <pc:sldMk cId="1369720418" sldId="380"/>
            <ac:picMk id="5" creationId="{C6DBB62F-D63E-4F7D-20A7-35559A7DAB0D}"/>
          </ac:picMkLst>
        </pc:picChg>
        <pc:picChg chg="add del mod">
          <ac:chgData name="Ola Adnan Abd Alhadi Altiti" userId="9fc18863-205d-4c32-8b7b-e0573a6a72df" providerId="ADAL" clId="{9C1E5AF2-90B6-4369-A654-6641FE20616B}" dt="2025-10-12T04:07:19.633" v="2201" actId="21"/>
          <ac:picMkLst>
            <pc:docMk/>
            <pc:sldMk cId="1369720418" sldId="380"/>
            <ac:picMk id="13" creationId="{C6DBB62F-D63E-4F7D-20A7-35559A7DAB0D}"/>
          </ac:picMkLst>
        </pc:picChg>
        <pc:picChg chg="del">
          <ac:chgData name="Ola Adnan Abd Alhadi Altiti" userId="9fc18863-205d-4c32-8b7b-e0573a6a72df" providerId="ADAL" clId="{9C1E5AF2-90B6-4369-A654-6641FE20616B}" dt="2025-10-11T00:55:28.628" v="656" actId="478"/>
          <ac:picMkLst>
            <pc:docMk/>
            <pc:sldMk cId="1369720418" sldId="380"/>
            <ac:picMk id="2053" creationId="{43D6ECD5-29A7-2D2B-4685-F5F926CA74CF}"/>
          </ac:picMkLst>
        </pc:picChg>
      </pc:sldChg>
      <pc:sldChg chg="addSp delSp modSp add mod">
        <pc:chgData name="Ola Adnan Abd Alhadi Altiti" userId="9fc18863-205d-4c32-8b7b-e0573a6a72df" providerId="ADAL" clId="{9C1E5AF2-90B6-4369-A654-6641FE20616B}" dt="2025-10-12T08:56:15.631" v="2980" actId="13822"/>
        <pc:sldMkLst>
          <pc:docMk/>
          <pc:sldMk cId="3543633610" sldId="381"/>
        </pc:sldMkLst>
        <pc:spChg chg="mod">
          <ac:chgData name="Ola Adnan Abd Alhadi Altiti" userId="9fc18863-205d-4c32-8b7b-e0573a6a72df" providerId="ADAL" clId="{9C1E5AF2-90B6-4369-A654-6641FE20616B}" dt="2025-10-12T08:56:15.631" v="2980" actId="13822"/>
          <ac:spMkLst>
            <pc:docMk/>
            <pc:sldMk cId="3543633610" sldId="381"/>
            <ac:spMk id="2" creationId="{C8387D7B-9EE0-323A-97F1-EB15AC8F3562}"/>
          </ac:spMkLst>
        </pc:spChg>
        <pc:spChg chg="add mod">
          <ac:chgData name="Ola Adnan Abd Alhadi Altiti" userId="9fc18863-205d-4c32-8b7b-e0573a6a72df" providerId="ADAL" clId="{9C1E5AF2-90B6-4369-A654-6641FE20616B}" dt="2025-10-12T04:57:28.028" v="2555" actId="2085"/>
          <ac:spMkLst>
            <pc:docMk/>
            <pc:sldMk cId="3543633610" sldId="381"/>
            <ac:spMk id="6" creationId="{70A7F915-F693-41FB-7A47-26083F187323}"/>
          </ac:spMkLst>
        </pc:spChg>
        <pc:picChg chg="add del mod">
          <ac:chgData name="Ola Adnan Abd Alhadi Altiti" userId="9fc18863-205d-4c32-8b7b-e0573a6a72df" providerId="ADAL" clId="{9C1E5AF2-90B6-4369-A654-6641FE20616B}" dt="2025-10-11T22:06:24.345" v="836" actId="478"/>
          <ac:picMkLst>
            <pc:docMk/>
            <pc:sldMk cId="3543633610" sldId="381"/>
            <ac:picMk id="5122" creationId="{F4F5DC89-54D5-9FFD-722A-B60CF1609469}"/>
          </ac:picMkLst>
        </pc:picChg>
        <pc:picChg chg="add del mod">
          <ac:chgData name="Ola Adnan Abd Alhadi Altiti" userId="9fc18863-205d-4c32-8b7b-e0573a6a72df" providerId="ADAL" clId="{9C1E5AF2-90B6-4369-A654-6641FE20616B}" dt="2025-10-11T22:03:00.327" v="759" actId="21"/>
          <ac:picMkLst>
            <pc:docMk/>
            <pc:sldMk cId="3543633610" sldId="381"/>
            <ac:picMk id="5124" creationId="{6D42450D-329F-31A4-87B7-1D7E8E3FAED9}"/>
          </ac:picMkLst>
        </pc:picChg>
        <pc:picChg chg="add mod">
          <ac:chgData name="Ola Adnan Abd Alhadi Altiti" userId="9fc18863-205d-4c32-8b7b-e0573a6a72df" providerId="ADAL" clId="{9C1E5AF2-90B6-4369-A654-6641FE20616B}" dt="2025-10-11T23:06:19.319" v="977" actId="1076"/>
          <ac:picMkLst>
            <pc:docMk/>
            <pc:sldMk cId="3543633610" sldId="381"/>
            <ac:picMk id="5126" creationId="{923F22E6-9D35-7CFE-6EBA-CC1D9A51BAC4}"/>
          </ac:picMkLst>
        </pc:picChg>
        <pc:picChg chg="add del mod">
          <ac:chgData name="Ola Adnan Abd Alhadi Altiti" userId="9fc18863-205d-4c32-8b7b-e0573a6a72df" providerId="ADAL" clId="{9C1E5AF2-90B6-4369-A654-6641FE20616B}" dt="2025-10-12T03:59:34.008" v="2162" actId="478"/>
          <ac:picMkLst>
            <pc:docMk/>
            <pc:sldMk cId="3543633610" sldId="381"/>
            <ac:picMk id="5128" creationId="{0446D41D-F998-AB13-8834-B7C666C965D7}"/>
          </ac:picMkLst>
        </pc:picChg>
        <pc:picChg chg="add del mod">
          <ac:chgData name="Ola Adnan Abd Alhadi Altiti" userId="9fc18863-205d-4c32-8b7b-e0573a6a72df" providerId="ADAL" clId="{9C1E5AF2-90B6-4369-A654-6641FE20616B}" dt="2025-10-12T04:57:10.897" v="2553" actId="478"/>
          <ac:picMkLst>
            <pc:docMk/>
            <pc:sldMk cId="3543633610" sldId="381"/>
            <ac:picMk id="9232" creationId="{3BAFB926-7D43-33D1-82E5-43F20951D86E}"/>
          </ac:picMkLst>
        </pc:picChg>
        <pc:picChg chg="add del mod">
          <ac:chgData name="Ola Adnan Abd Alhadi Altiti" userId="9fc18863-205d-4c32-8b7b-e0573a6a72df" providerId="ADAL" clId="{9C1E5AF2-90B6-4369-A654-6641FE20616B}" dt="2025-10-12T04:57:10.897" v="2553" actId="478"/>
          <ac:picMkLst>
            <pc:docMk/>
            <pc:sldMk cId="3543633610" sldId="381"/>
            <ac:picMk id="9234" creationId="{66886BD9-D848-5830-10B9-69DC6E2572EC}"/>
          </ac:picMkLst>
        </pc:picChg>
      </pc:sldChg>
      <pc:sldChg chg="addSp delSp modSp new mod">
        <pc:chgData name="Ola Adnan Abd Alhadi Altiti" userId="9fc18863-205d-4c32-8b7b-e0573a6a72df" providerId="ADAL" clId="{9C1E5AF2-90B6-4369-A654-6641FE20616B}" dt="2025-10-12T07:03:13.052" v="2947" actId="113"/>
        <pc:sldMkLst>
          <pc:docMk/>
          <pc:sldMk cId="3671646878" sldId="382"/>
        </pc:sldMkLst>
        <pc:spChg chg="add mod">
          <ac:chgData name="Ola Adnan Abd Alhadi Altiti" userId="9fc18863-205d-4c32-8b7b-e0573a6a72df" providerId="ADAL" clId="{9C1E5AF2-90B6-4369-A654-6641FE20616B}" dt="2025-10-12T06:58:54.167" v="2907" actId="20577"/>
          <ac:spMkLst>
            <pc:docMk/>
            <pc:sldMk cId="3671646878" sldId="382"/>
            <ac:spMk id="7" creationId="{2DD6A348-8045-BEFA-939E-40C26E267A03}"/>
          </ac:spMkLst>
        </pc:spChg>
        <pc:graphicFrameChg chg="add mod modGraphic">
          <ac:chgData name="Ola Adnan Abd Alhadi Altiti" userId="9fc18863-205d-4c32-8b7b-e0573a6a72df" providerId="ADAL" clId="{9C1E5AF2-90B6-4369-A654-6641FE20616B}" dt="2025-10-12T07:03:13.052" v="2947" actId="113"/>
          <ac:graphicFrameMkLst>
            <pc:docMk/>
            <pc:sldMk cId="3671646878" sldId="382"/>
            <ac:graphicFrameMk id="6" creationId="{AFABEA3D-B3F4-0B15-0F63-035B98123B84}"/>
          </ac:graphicFrameMkLst>
        </pc:graphicFrameChg>
        <pc:picChg chg="add del mod">
          <ac:chgData name="Ola Adnan Abd Alhadi Altiti" userId="9fc18863-205d-4c32-8b7b-e0573a6a72df" providerId="ADAL" clId="{9C1E5AF2-90B6-4369-A654-6641FE20616B}" dt="2025-10-12T06:56:30.351" v="2885" actId="478"/>
          <ac:picMkLst>
            <pc:docMk/>
            <pc:sldMk cId="3671646878" sldId="382"/>
            <ac:picMk id="5" creationId="{A4B92D6A-DFBE-5BEB-7623-2DF61BCA5037}"/>
          </ac:picMkLst>
        </pc:picChg>
        <pc:picChg chg="add del mod">
          <ac:chgData name="Ola Adnan Abd Alhadi Altiti" userId="9fc18863-205d-4c32-8b7b-e0573a6a72df" providerId="ADAL" clId="{9C1E5AF2-90B6-4369-A654-6641FE20616B}" dt="2025-10-12T06:56:23.034" v="2884" actId="478"/>
          <ac:picMkLst>
            <pc:docMk/>
            <pc:sldMk cId="3671646878" sldId="382"/>
            <ac:picMk id="11268" creationId="{63EC8D07-E1A7-2C50-3B91-CEA4D02E6BFC}"/>
          </ac:picMkLst>
        </pc:picChg>
      </pc:sldChg>
      <pc:sldChg chg="addSp modSp new mod ord">
        <pc:chgData name="Ola Adnan Abd Alhadi Altiti" userId="9fc18863-205d-4c32-8b7b-e0573a6a72df" providerId="ADAL" clId="{9C1E5AF2-90B6-4369-A654-6641FE20616B}" dt="2025-10-12T06:53:05.105" v="2867"/>
        <pc:sldMkLst>
          <pc:docMk/>
          <pc:sldMk cId="1565982718" sldId="383"/>
        </pc:sldMkLst>
        <pc:spChg chg="add mod">
          <ac:chgData name="Ola Adnan Abd Alhadi Altiti" userId="9fc18863-205d-4c32-8b7b-e0573a6a72df" providerId="ADAL" clId="{9C1E5AF2-90B6-4369-A654-6641FE20616B}" dt="2025-10-12T03:46:04.378" v="2092" actId="122"/>
          <ac:spMkLst>
            <pc:docMk/>
            <pc:sldMk cId="1565982718" sldId="383"/>
            <ac:spMk id="5" creationId="{488DA44D-3A73-4208-58DA-9F7F91F972CB}"/>
          </ac:spMkLst>
        </pc:spChg>
        <pc:spChg chg="add mod">
          <ac:chgData name="Ola Adnan Abd Alhadi Altiti" userId="9fc18863-205d-4c32-8b7b-e0573a6a72df" providerId="ADAL" clId="{9C1E5AF2-90B6-4369-A654-6641FE20616B}" dt="2025-10-12T05:01:20.274" v="2700" actId="207"/>
          <ac:spMkLst>
            <pc:docMk/>
            <pc:sldMk cId="1565982718" sldId="383"/>
            <ac:spMk id="7" creationId="{1DA18D6D-298C-8D6C-C12C-CBB22E3AF11A}"/>
          </ac:spMkLst>
        </pc:spChg>
      </pc:sldChg>
      <pc:sldChg chg="addSp delSp modSp add mod ord">
        <pc:chgData name="Ola Adnan Abd Alhadi Altiti" userId="9fc18863-205d-4c32-8b7b-e0573a6a72df" providerId="ADAL" clId="{9C1E5AF2-90B6-4369-A654-6641FE20616B}" dt="2025-10-12T08:55:51.252" v="2979"/>
        <pc:sldMkLst>
          <pc:docMk/>
          <pc:sldMk cId="4040622989" sldId="384"/>
        </pc:sldMkLst>
        <pc:spChg chg="add del">
          <ac:chgData name="Ola Adnan Abd Alhadi Altiti" userId="9fc18863-205d-4c32-8b7b-e0573a6a72df" providerId="ADAL" clId="{9C1E5AF2-90B6-4369-A654-6641FE20616B}" dt="2025-10-12T06:49:10.763" v="2819" actId="478"/>
          <ac:spMkLst>
            <pc:docMk/>
            <pc:sldMk cId="4040622989" sldId="384"/>
            <ac:spMk id="3" creationId="{4B8DD48E-558E-E281-F777-68D062D06712}"/>
          </ac:spMkLst>
        </pc:spChg>
        <pc:spChg chg="add del mod">
          <ac:chgData name="Ola Adnan Abd Alhadi Altiti" userId="9fc18863-205d-4c32-8b7b-e0573a6a72df" providerId="ADAL" clId="{9C1E5AF2-90B6-4369-A654-6641FE20616B}" dt="2025-10-12T07:14:20.317" v="2963" actId="478"/>
          <ac:spMkLst>
            <pc:docMk/>
            <pc:sldMk cId="4040622989" sldId="384"/>
            <ac:spMk id="5" creationId="{8188D5E0-7415-DFAF-F0D0-8665D6BC66C9}"/>
          </ac:spMkLst>
        </pc:spChg>
        <pc:spChg chg="add del mod">
          <ac:chgData name="Ola Adnan Abd Alhadi Altiti" userId="9fc18863-205d-4c32-8b7b-e0573a6a72df" providerId="ADAL" clId="{9C1E5AF2-90B6-4369-A654-6641FE20616B}" dt="2025-10-12T07:14:55.675" v="2968" actId="478"/>
          <ac:spMkLst>
            <pc:docMk/>
            <pc:sldMk cId="4040622989" sldId="384"/>
            <ac:spMk id="6" creationId="{EAABF679-0C92-D518-76B2-3B0C97D60EA1}"/>
          </ac:spMkLst>
        </pc:spChg>
        <pc:spChg chg="add mod">
          <ac:chgData name="Ola Adnan Abd Alhadi Altiti" userId="9fc18863-205d-4c32-8b7b-e0573a6a72df" providerId="ADAL" clId="{9C1E5AF2-90B6-4369-A654-6641FE20616B}" dt="2025-10-12T08:55:15.878" v="2975" actId="2085"/>
          <ac:spMkLst>
            <pc:docMk/>
            <pc:sldMk cId="4040622989" sldId="384"/>
            <ac:spMk id="7" creationId="{AEF06699-EDDF-5515-5CD1-DABE5AB29E07}"/>
          </ac:spMkLst>
        </pc:spChg>
        <pc:spChg chg="mod">
          <ac:chgData name="Ola Adnan Abd Alhadi Altiti" userId="9fc18863-205d-4c32-8b7b-e0573a6a72df" providerId="ADAL" clId="{9C1E5AF2-90B6-4369-A654-6641FE20616B}" dt="2025-10-12T03:46:57.737" v="2103" actId="20577"/>
          <ac:spMkLst>
            <pc:docMk/>
            <pc:sldMk cId="4040622989" sldId="384"/>
            <ac:spMk id="21" creationId="{AD61A497-E983-F30D-DC0D-964BD0DB7D72}"/>
          </ac:spMkLst>
        </pc:spChg>
        <pc:picChg chg="add del mod">
          <ac:chgData name="Ola Adnan Abd Alhadi Altiti" userId="9fc18863-205d-4c32-8b7b-e0573a6a72df" providerId="ADAL" clId="{9C1E5AF2-90B6-4369-A654-6641FE20616B}" dt="2025-10-12T04:58:03.410" v="2560" actId="21"/>
          <ac:picMkLst>
            <pc:docMk/>
            <pc:sldMk cId="4040622989" sldId="384"/>
            <ac:picMk id="30" creationId="{A3EEBD78-1008-FCFA-AE9C-07D05B6440C1}"/>
          </ac:picMkLst>
        </pc:picChg>
        <pc:picChg chg="add del mod">
          <ac:chgData name="Ola Adnan Abd Alhadi Altiti" userId="9fc18863-205d-4c32-8b7b-e0573a6a72df" providerId="ADAL" clId="{9C1E5AF2-90B6-4369-A654-6641FE20616B}" dt="2025-10-12T04:56:40.130" v="2551" actId="21"/>
          <ac:picMkLst>
            <pc:docMk/>
            <pc:sldMk cId="4040622989" sldId="384"/>
            <ac:picMk id="9232" creationId="{3BAFB926-7D43-33D1-82E5-43F20951D86E}"/>
          </ac:picMkLst>
        </pc:picChg>
        <pc:picChg chg="add del mod">
          <ac:chgData name="Ola Adnan Abd Alhadi Altiti" userId="9fc18863-205d-4c32-8b7b-e0573a6a72df" providerId="ADAL" clId="{9C1E5AF2-90B6-4369-A654-6641FE20616B}" dt="2025-10-12T04:56:40.130" v="2551" actId="21"/>
          <ac:picMkLst>
            <pc:docMk/>
            <pc:sldMk cId="4040622989" sldId="384"/>
            <ac:picMk id="9234" creationId="{66886BD9-D848-5830-10B9-69DC6E2572EC}"/>
          </ac:picMkLst>
        </pc:picChg>
        <pc:picChg chg="add del mod">
          <ac:chgData name="Ola Adnan Abd Alhadi Altiti" userId="9fc18863-205d-4c32-8b7b-e0573a6a72df" providerId="ADAL" clId="{9C1E5AF2-90B6-4369-A654-6641FE20616B}" dt="2025-10-12T08:54:54.608" v="2971" actId="478"/>
          <ac:picMkLst>
            <pc:docMk/>
            <pc:sldMk cId="4040622989" sldId="384"/>
            <ac:picMk id="10242" creationId="{828CD19B-9FE6-AC06-369B-95F44B67F0A7}"/>
          </ac:picMkLst>
        </pc:picChg>
        <pc:picChg chg="add mod">
          <ac:chgData name="Ola Adnan Abd Alhadi Altiti" userId="9fc18863-205d-4c32-8b7b-e0573a6a72df" providerId="ADAL" clId="{9C1E5AF2-90B6-4369-A654-6641FE20616B}" dt="2025-10-12T08:54:57.771" v="2972" actId="1076"/>
          <ac:picMkLst>
            <pc:docMk/>
            <pc:sldMk cId="4040622989" sldId="384"/>
            <ac:picMk id="10244" creationId="{03EE2EF0-97D6-A0B1-770B-8B92C8DB2414}"/>
          </ac:picMkLst>
        </pc:picChg>
      </pc:sldChg>
      <pc:sldChg chg="addSp delSp modSp add mod ord">
        <pc:chgData name="Ola Adnan Abd Alhadi Altiti" userId="9fc18863-205d-4c32-8b7b-e0573a6a72df" providerId="ADAL" clId="{9C1E5AF2-90B6-4369-A654-6641FE20616B}" dt="2025-10-12T07:10:48.061" v="2954" actId="14100"/>
        <pc:sldMkLst>
          <pc:docMk/>
          <pc:sldMk cId="2549054776" sldId="385"/>
        </pc:sldMkLst>
        <pc:spChg chg="mod">
          <ac:chgData name="Ola Adnan Abd Alhadi Altiti" userId="9fc18863-205d-4c32-8b7b-e0573a6a72df" providerId="ADAL" clId="{9C1E5AF2-90B6-4369-A654-6641FE20616B}" dt="2025-10-12T03:47:15.411" v="2110" actId="20577"/>
          <ac:spMkLst>
            <pc:docMk/>
            <pc:sldMk cId="2549054776" sldId="385"/>
            <ac:spMk id="5" creationId="{A86F4B82-3B7E-49BB-A1C8-908344F23EEC}"/>
          </ac:spMkLst>
        </pc:spChg>
        <pc:spChg chg="add mod">
          <ac:chgData name="Ola Adnan Abd Alhadi Altiti" userId="9fc18863-205d-4c32-8b7b-e0573a6a72df" providerId="ADAL" clId="{9C1E5AF2-90B6-4369-A654-6641FE20616B}" dt="2025-10-12T06:56:11.828" v="2883" actId="20577"/>
          <ac:spMkLst>
            <pc:docMk/>
            <pc:sldMk cId="2549054776" sldId="385"/>
            <ac:spMk id="6" creationId="{434E2BD2-01AA-F3EC-6404-D1C780A8AB93}"/>
          </ac:spMkLst>
        </pc:spChg>
        <pc:picChg chg="add del mod">
          <ac:chgData name="Ola Adnan Abd Alhadi Altiti" userId="9fc18863-205d-4c32-8b7b-e0573a6a72df" providerId="ADAL" clId="{9C1E5AF2-90B6-4369-A654-6641FE20616B}" dt="2025-10-12T04:00:13.532" v="2166" actId="478"/>
          <ac:picMkLst>
            <pc:docMk/>
            <pc:sldMk cId="2549054776" sldId="385"/>
            <ac:picMk id="11266" creationId="{82E8DECD-C9D6-353C-C825-2785E61F2E03}"/>
          </ac:picMkLst>
        </pc:picChg>
        <pc:picChg chg="add del mod">
          <ac:chgData name="Ola Adnan Abd Alhadi Altiti" userId="9fc18863-205d-4c32-8b7b-e0573a6a72df" providerId="ADAL" clId="{9C1E5AF2-90B6-4369-A654-6641FE20616B}" dt="2025-10-12T05:55:30.547" v="2727" actId="21"/>
          <ac:picMkLst>
            <pc:docMk/>
            <pc:sldMk cId="2549054776" sldId="385"/>
            <ac:picMk id="11268" creationId="{63EC8D07-E1A7-2C50-3B91-CEA4D02E6BFC}"/>
          </ac:picMkLst>
        </pc:picChg>
        <pc:picChg chg="add mod">
          <ac:chgData name="Ola Adnan Abd Alhadi Altiti" userId="9fc18863-205d-4c32-8b7b-e0573a6a72df" providerId="ADAL" clId="{9C1E5AF2-90B6-4369-A654-6641FE20616B}" dt="2025-10-12T07:10:48.061" v="2954" actId="14100"/>
          <ac:picMkLst>
            <pc:docMk/>
            <pc:sldMk cId="2549054776" sldId="385"/>
            <ac:picMk id="11270" creationId="{813D0CC8-F0EF-8C98-723B-1F7E96A8C8DC}"/>
          </ac:picMkLst>
        </pc:picChg>
        <pc:picChg chg="add del mod">
          <ac:chgData name="Ola Adnan Abd Alhadi Altiti" userId="9fc18863-205d-4c32-8b7b-e0573a6a72df" providerId="ADAL" clId="{9C1E5AF2-90B6-4369-A654-6641FE20616B}" dt="2025-10-12T07:10:19.125" v="2953" actId="21"/>
          <ac:picMkLst>
            <pc:docMk/>
            <pc:sldMk cId="2549054776" sldId="385"/>
            <ac:picMk id="11272" creationId="{7ED06289-F844-8B32-7567-01D076F37900}"/>
          </ac:picMkLst>
        </pc:picChg>
      </pc:sldChg>
      <pc:sldChg chg="addSp delSp modSp add mod ord">
        <pc:chgData name="Ola Adnan Abd Alhadi Altiti" userId="9fc18863-205d-4c32-8b7b-e0573a6a72df" providerId="ADAL" clId="{9C1E5AF2-90B6-4369-A654-6641FE20616B}" dt="2025-10-12T04:43:54.723" v="2476" actId="20577"/>
        <pc:sldMkLst>
          <pc:docMk/>
          <pc:sldMk cId="543341598" sldId="386"/>
        </pc:sldMkLst>
        <pc:spChg chg="add mod">
          <ac:chgData name="Ola Adnan Abd Alhadi Altiti" userId="9fc18863-205d-4c32-8b7b-e0573a6a72df" providerId="ADAL" clId="{9C1E5AF2-90B6-4369-A654-6641FE20616B}" dt="2025-10-12T04:43:54.723" v="2476" actId="20577"/>
          <ac:spMkLst>
            <pc:docMk/>
            <pc:sldMk cId="543341598" sldId="386"/>
            <ac:spMk id="3" creationId="{941E4C66-8C1E-FC52-FA87-9F37BE65249D}"/>
          </ac:spMkLst>
        </pc:spChg>
        <pc:picChg chg="add del mod">
          <ac:chgData name="Ola Adnan Abd Alhadi Altiti" userId="9fc18863-205d-4c32-8b7b-e0573a6a72df" providerId="ADAL" clId="{9C1E5AF2-90B6-4369-A654-6641FE20616B}" dt="2025-10-12T04:15:39.094" v="2270" actId="21"/>
          <ac:picMkLst>
            <pc:docMk/>
            <pc:sldMk cId="543341598" sldId="386"/>
            <ac:picMk id="4" creationId="{673C31E6-54F9-28F0-0AA1-075821ADB472}"/>
          </ac:picMkLst>
        </pc:picChg>
        <pc:picChg chg="add mod">
          <ac:chgData name="Ola Adnan Abd Alhadi Altiti" userId="9fc18863-205d-4c32-8b7b-e0573a6a72df" providerId="ADAL" clId="{9C1E5AF2-90B6-4369-A654-6641FE20616B}" dt="2025-10-12T04:16:58.020" v="2288" actId="14100"/>
          <ac:picMkLst>
            <pc:docMk/>
            <pc:sldMk cId="543341598" sldId="386"/>
            <ac:picMk id="5" creationId="{E45288B6-ADF9-7FD7-9D7D-4A2EB23894C2}"/>
          </ac:picMkLst>
        </pc:picChg>
        <pc:picChg chg="add del mod">
          <ac:chgData name="Ola Adnan Abd Alhadi Altiti" userId="9fc18863-205d-4c32-8b7b-e0573a6a72df" providerId="ADAL" clId="{9C1E5AF2-90B6-4369-A654-6641FE20616B}" dt="2025-10-12T04:16:41.074" v="2284" actId="21"/>
          <ac:picMkLst>
            <pc:docMk/>
            <pc:sldMk cId="543341598" sldId="386"/>
            <ac:picMk id="6" creationId="{A3EEBD78-1008-FCFA-AE9C-07D05B6440C1}"/>
          </ac:picMkLst>
        </pc:picChg>
        <pc:picChg chg="add del mod">
          <ac:chgData name="Ola Adnan Abd Alhadi Altiti" userId="9fc18863-205d-4c32-8b7b-e0573a6a72df" providerId="ADAL" clId="{9C1E5AF2-90B6-4369-A654-6641FE20616B}" dt="2025-10-12T04:15:39.094" v="2270" actId="21"/>
          <ac:picMkLst>
            <pc:docMk/>
            <pc:sldMk cId="543341598" sldId="386"/>
            <ac:picMk id="7" creationId="{D43EF143-17AC-00F4-C511-392A4886FCE2}"/>
          </ac:picMkLst>
        </pc:picChg>
        <pc:picChg chg="add mod">
          <ac:chgData name="Ola Adnan Abd Alhadi Altiti" userId="9fc18863-205d-4c32-8b7b-e0573a6a72df" providerId="ADAL" clId="{9C1E5AF2-90B6-4369-A654-6641FE20616B}" dt="2025-10-12T04:16:36.955" v="2283" actId="14100"/>
          <ac:picMkLst>
            <pc:docMk/>
            <pc:sldMk cId="543341598" sldId="386"/>
            <ac:picMk id="8" creationId="{5C182F76-6C88-F97F-8B4B-56CF15199F48}"/>
          </ac:picMkLst>
        </pc:picChg>
        <pc:picChg chg="add mod">
          <ac:chgData name="Ola Adnan Abd Alhadi Altiti" userId="9fc18863-205d-4c32-8b7b-e0573a6a72df" providerId="ADAL" clId="{9C1E5AF2-90B6-4369-A654-6641FE20616B}" dt="2025-10-12T04:17:02.779" v="2290" actId="14100"/>
          <ac:picMkLst>
            <pc:docMk/>
            <pc:sldMk cId="543341598" sldId="386"/>
            <ac:picMk id="9" creationId="{8C873924-386C-9B28-55EF-77891C4F6C99}"/>
          </ac:picMkLst>
        </pc:picChg>
        <pc:picChg chg="add mod">
          <ac:chgData name="Ola Adnan Abd Alhadi Altiti" userId="9fc18863-205d-4c32-8b7b-e0573a6a72df" providerId="ADAL" clId="{9C1E5AF2-90B6-4369-A654-6641FE20616B}" dt="2025-10-12T04:16:22.231" v="2279" actId="14100"/>
          <ac:picMkLst>
            <pc:docMk/>
            <pc:sldMk cId="543341598" sldId="386"/>
            <ac:picMk id="10" creationId="{80EE943A-B767-4536-2F60-0C588658A7DF}"/>
          </ac:picMkLst>
        </pc:picChg>
        <pc:picChg chg="del">
          <ac:chgData name="Ola Adnan Abd Alhadi Altiti" userId="9fc18863-205d-4c32-8b7b-e0573a6a72df" providerId="ADAL" clId="{9C1E5AF2-90B6-4369-A654-6641FE20616B}" dt="2025-10-12T04:09:48.678" v="2239" actId="478"/>
          <ac:picMkLst>
            <pc:docMk/>
            <pc:sldMk cId="543341598" sldId="386"/>
            <ac:picMk id="9222" creationId="{C2A7C273-C21C-FD53-1665-CC79A905040F}"/>
          </ac:picMkLst>
        </pc:picChg>
        <pc:picChg chg="del">
          <ac:chgData name="Ola Adnan Abd Alhadi Altiti" userId="9fc18863-205d-4c32-8b7b-e0573a6a72df" providerId="ADAL" clId="{9C1E5AF2-90B6-4369-A654-6641FE20616B}" dt="2025-10-12T04:09:47.360" v="2238" actId="478"/>
          <ac:picMkLst>
            <pc:docMk/>
            <pc:sldMk cId="543341598" sldId="386"/>
            <ac:picMk id="9224" creationId="{61F00D9F-1486-A21E-18D4-F330F2674A98}"/>
          </ac:picMkLst>
        </pc:picChg>
        <pc:picChg chg="del">
          <ac:chgData name="Ola Adnan Abd Alhadi Altiti" userId="9fc18863-205d-4c32-8b7b-e0573a6a72df" providerId="ADAL" clId="{9C1E5AF2-90B6-4369-A654-6641FE20616B}" dt="2025-10-12T04:09:47.360" v="2238" actId="478"/>
          <ac:picMkLst>
            <pc:docMk/>
            <pc:sldMk cId="543341598" sldId="386"/>
            <ac:picMk id="9226" creationId="{A0797A89-8783-D67A-E3D4-7466A50021F0}"/>
          </ac:picMkLst>
        </pc:picChg>
        <pc:picChg chg="del">
          <ac:chgData name="Ola Adnan Abd Alhadi Altiti" userId="9fc18863-205d-4c32-8b7b-e0573a6a72df" providerId="ADAL" clId="{9C1E5AF2-90B6-4369-A654-6641FE20616B}" dt="2025-10-12T04:09:47.360" v="2238" actId="478"/>
          <ac:picMkLst>
            <pc:docMk/>
            <pc:sldMk cId="543341598" sldId="386"/>
            <ac:picMk id="9228" creationId="{62A7124F-B2C6-B2D9-E834-410F7B47730F}"/>
          </ac:picMkLst>
        </pc:picChg>
        <pc:picChg chg="del">
          <ac:chgData name="Ola Adnan Abd Alhadi Altiti" userId="9fc18863-205d-4c32-8b7b-e0573a6a72df" providerId="ADAL" clId="{9C1E5AF2-90B6-4369-A654-6641FE20616B}" dt="2025-10-12T04:09:47.360" v="2238" actId="478"/>
          <ac:picMkLst>
            <pc:docMk/>
            <pc:sldMk cId="543341598" sldId="386"/>
            <ac:picMk id="9230" creationId="{B4119A3F-53B5-2DA0-B148-0E9F17C03DA5}"/>
          </ac:picMkLst>
        </pc:picChg>
        <pc:picChg chg="del">
          <ac:chgData name="Ola Adnan Abd Alhadi Altiti" userId="9fc18863-205d-4c32-8b7b-e0573a6a72df" providerId="ADAL" clId="{9C1E5AF2-90B6-4369-A654-6641FE20616B}" dt="2025-10-12T04:09:47.360" v="2238" actId="478"/>
          <ac:picMkLst>
            <pc:docMk/>
            <pc:sldMk cId="543341598" sldId="386"/>
            <ac:picMk id="9232" creationId="{7B8D571D-4FDB-5DBB-B372-AA907C3910AD}"/>
          </ac:picMkLst>
        </pc:picChg>
        <pc:picChg chg="del">
          <ac:chgData name="Ola Adnan Abd Alhadi Altiti" userId="9fc18863-205d-4c32-8b7b-e0573a6a72df" providerId="ADAL" clId="{9C1E5AF2-90B6-4369-A654-6641FE20616B}" dt="2025-10-12T04:09:47.360" v="2238" actId="478"/>
          <ac:picMkLst>
            <pc:docMk/>
            <pc:sldMk cId="543341598" sldId="386"/>
            <ac:picMk id="9234" creationId="{7BABCEFF-6CC2-97AF-BBBF-224B9469C676}"/>
          </ac:picMkLst>
        </pc:picChg>
        <pc:picChg chg="del">
          <ac:chgData name="Ola Adnan Abd Alhadi Altiti" userId="9fc18863-205d-4c32-8b7b-e0573a6a72df" providerId="ADAL" clId="{9C1E5AF2-90B6-4369-A654-6641FE20616B}" dt="2025-10-12T04:09:47.360" v="2238" actId="478"/>
          <ac:picMkLst>
            <pc:docMk/>
            <pc:sldMk cId="543341598" sldId="386"/>
            <ac:picMk id="9236" creationId="{F6A0F199-DE6B-B244-671B-AC9BE8345BBE}"/>
          </ac:picMkLst>
        </pc:picChg>
        <pc:picChg chg="del">
          <ac:chgData name="Ola Adnan Abd Alhadi Altiti" userId="9fc18863-205d-4c32-8b7b-e0573a6a72df" providerId="ADAL" clId="{9C1E5AF2-90B6-4369-A654-6641FE20616B}" dt="2025-10-12T04:09:47.360" v="2238" actId="478"/>
          <ac:picMkLst>
            <pc:docMk/>
            <pc:sldMk cId="543341598" sldId="386"/>
            <ac:picMk id="9238" creationId="{79D99296-2B6A-FC5C-4C3F-F63948A512FE}"/>
          </ac:picMkLst>
        </pc:picChg>
      </pc:sldChg>
      <pc:sldChg chg="addSp delSp modSp add mod">
        <pc:chgData name="Ola Adnan Abd Alhadi Altiti" userId="9fc18863-205d-4c32-8b7b-e0573a6a72df" providerId="ADAL" clId="{9C1E5AF2-90B6-4369-A654-6641FE20616B}" dt="2025-10-12T04:44:08.893" v="2477" actId="1076"/>
        <pc:sldMkLst>
          <pc:docMk/>
          <pc:sldMk cId="3009625487" sldId="387"/>
        </pc:sldMkLst>
        <pc:spChg chg="add del">
          <ac:chgData name="Ola Adnan Abd Alhadi Altiti" userId="9fc18863-205d-4c32-8b7b-e0573a6a72df" providerId="ADAL" clId="{9C1E5AF2-90B6-4369-A654-6641FE20616B}" dt="2025-10-12T04:37:00.312" v="2434" actId="478"/>
          <ac:spMkLst>
            <pc:docMk/>
            <pc:sldMk cId="3009625487" sldId="387"/>
            <ac:spMk id="2" creationId="{2A25F9B7-0B9C-46EB-D266-5DCC42A3807C}"/>
          </ac:spMkLst>
        </pc:spChg>
        <pc:spChg chg="add mod">
          <ac:chgData name="Ola Adnan Abd Alhadi Altiti" userId="9fc18863-205d-4c32-8b7b-e0573a6a72df" providerId="ADAL" clId="{9C1E5AF2-90B6-4369-A654-6641FE20616B}" dt="2025-10-12T04:44:08.893" v="2477" actId="1076"/>
          <ac:spMkLst>
            <pc:docMk/>
            <pc:sldMk cId="3009625487" sldId="387"/>
            <ac:spMk id="4" creationId="{0F8455E7-C7E1-06C2-E16B-9C34E524BD11}"/>
          </ac:spMkLst>
        </pc:spChg>
        <pc:spChg chg="mod">
          <ac:chgData name="Ola Adnan Abd Alhadi Altiti" userId="9fc18863-205d-4c32-8b7b-e0573a6a72df" providerId="ADAL" clId="{9C1E5AF2-90B6-4369-A654-6641FE20616B}" dt="2025-10-12T04:41:55.709" v="2462" actId="113"/>
          <ac:spMkLst>
            <pc:docMk/>
            <pc:sldMk cId="3009625487" sldId="387"/>
            <ac:spMk id="32" creationId="{23B83983-050C-03E6-7812-63106FC17E85}"/>
          </ac:spMkLst>
        </pc:spChg>
        <pc:picChg chg="del">
          <ac:chgData name="Ola Adnan Abd Alhadi Altiti" userId="9fc18863-205d-4c32-8b7b-e0573a6a72df" providerId="ADAL" clId="{9C1E5AF2-90B6-4369-A654-6641FE20616B}" dt="2025-10-12T04:27:03.105" v="2421" actId="478"/>
          <ac:picMkLst>
            <pc:docMk/>
            <pc:sldMk cId="3009625487" sldId="387"/>
            <ac:picMk id="9240" creationId="{90D374CD-7321-6E3D-80A0-49DE13AEE819}"/>
          </ac:picMkLst>
        </pc:picChg>
        <pc:picChg chg="del">
          <ac:chgData name="Ola Adnan Abd Alhadi Altiti" userId="9fc18863-205d-4c32-8b7b-e0573a6a72df" providerId="ADAL" clId="{9C1E5AF2-90B6-4369-A654-6641FE20616B}" dt="2025-10-12T04:27:03.105" v="2421" actId="478"/>
          <ac:picMkLst>
            <pc:docMk/>
            <pc:sldMk cId="3009625487" sldId="387"/>
            <ac:picMk id="9244" creationId="{8343E2BF-7095-5BE8-C298-23DD475AE85E}"/>
          </ac:picMkLst>
        </pc:picChg>
        <pc:picChg chg="del">
          <ac:chgData name="Ola Adnan Abd Alhadi Altiti" userId="9fc18863-205d-4c32-8b7b-e0573a6a72df" providerId="ADAL" clId="{9C1E5AF2-90B6-4369-A654-6641FE20616B}" dt="2025-10-12T04:27:03.105" v="2421" actId="478"/>
          <ac:picMkLst>
            <pc:docMk/>
            <pc:sldMk cId="3009625487" sldId="387"/>
            <ac:picMk id="9246" creationId="{7FFCFBC5-E6DE-A641-1C3C-0D6F2B7634F4}"/>
          </ac:picMkLst>
        </pc:picChg>
        <pc:picChg chg="add mod">
          <ac:chgData name="Ola Adnan Abd Alhadi Altiti" userId="9fc18863-205d-4c32-8b7b-e0573a6a72df" providerId="ADAL" clId="{9C1E5AF2-90B6-4369-A654-6641FE20616B}" dt="2025-10-12T04:41:06.903" v="2452" actId="14100"/>
          <ac:picMkLst>
            <pc:docMk/>
            <pc:sldMk cId="3009625487" sldId="387"/>
            <ac:picMk id="13314" creationId="{F0A0E650-0E1D-ED6E-C884-4FFD357314E6}"/>
          </ac:picMkLst>
        </pc:picChg>
        <pc:picChg chg="add mod">
          <ac:chgData name="Ola Adnan Abd Alhadi Altiti" userId="9fc18863-205d-4c32-8b7b-e0573a6a72df" providerId="ADAL" clId="{9C1E5AF2-90B6-4369-A654-6641FE20616B}" dt="2025-10-12T04:41:03.808" v="2450" actId="14100"/>
          <ac:picMkLst>
            <pc:docMk/>
            <pc:sldMk cId="3009625487" sldId="387"/>
            <ac:picMk id="13318" creationId="{499DD317-35F0-597A-5357-EC2AC17B97C3}"/>
          </ac:picMkLst>
        </pc:picChg>
        <pc:picChg chg="add del mod">
          <ac:chgData name="Ola Adnan Abd Alhadi Altiti" userId="9fc18863-205d-4c32-8b7b-e0573a6a72df" providerId="ADAL" clId="{9C1E5AF2-90B6-4369-A654-6641FE20616B}" dt="2025-10-12T04:41:28.396" v="2453" actId="478"/>
          <ac:picMkLst>
            <pc:docMk/>
            <pc:sldMk cId="3009625487" sldId="387"/>
            <ac:picMk id="13320" creationId="{EACB4D07-B309-62AC-AFC9-47483A0DBC70}"/>
          </ac:picMkLst>
        </pc:picChg>
        <pc:picChg chg="add mod">
          <ac:chgData name="Ola Adnan Abd Alhadi Altiti" userId="9fc18863-205d-4c32-8b7b-e0573a6a72df" providerId="ADAL" clId="{9C1E5AF2-90B6-4369-A654-6641FE20616B}" dt="2025-10-12T04:41:47.390" v="2460" actId="14100"/>
          <ac:picMkLst>
            <pc:docMk/>
            <pc:sldMk cId="3009625487" sldId="387"/>
            <ac:picMk id="13322" creationId="{4F936EAE-BCD9-B768-5039-DB6DF6977D0F}"/>
          </ac:picMkLst>
        </pc:picChg>
        <pc:picChg chg="add mod">
          <ac:chgData name="Ola Adnan Abd Alhadi Altiti" userId="9fc18863-205d-4c32-8b7b-e0573a6a72df" providerId="ADAL" clId="{9C1E5AF2-90B6-4369-A654-6641FE20616B}" dt="2025-10-12T04:43:35.978" v="2475" actId="1076"/>
          <ac:picMkLst>
            <pc:docMk/>
            <pc:sldMk cId="3009625487" sldId="387"/>
            <ac:picMk id="13324" creationId="{8C031947-BFBF-A623-6566-98B31DB19A7C}"/>
          </ac:picMkLst>
        </pc:picChg>
      </pc:sldChg>
      <pc:sldChg chg="addSp delSp modSp add mod">
        <pc:chgData name="Ola Adnan Abd Alhadi Altiti" userId="9fc18863-205d-4c32-8b7b-e0573a6a72df" providerId="ADAL" clId="{9C1E5AF2-90B6-4369-A654-6641FE20616B}" dt="2025-10-12T04:52:46.603" v="2549" actId="14100"/>
        <pc:sldMkLst>
          <pc:docMk/>
          <pc:sldMk cId="1084923394" sldId="388"/>
        </pc:sldMkLst>
        <pc:spChg chg="del mod">
          <ac:chgData name="Ola Adnan Abd Alhadi Altiti" userId="9fc18863-205d-4c32-8b7b-e0573a6a72df" providerId="ADAL" clId="{9C1E5AF2-90B6-4369-A654-6641FE20616B}" dt="2025-10-12T04:46:16.668" v="2490"/>
          <ac:spMkLst>
            <pc:docMk/>
            <pc:sldMk cId="1084923394" sldId="388"/>
            <ac:spMk id="4" creationId="{5B2969F8-E5DF-29AC-BDA6-926198B895F6}"/>
          </ac:spMkLst>
        </pc:spChg>
        <pc:spChg chg="add mod">
          <ac:chgData name="Ola Adnan Abd Alhadi Altiti" userId="9fc18863-205d-4c32-8b7b-e0573a6a72df" providerId="ADAL" clId="{9C1E5AF2-90B6-4369-A654-6641FE20616B}" dt="2025-10-12T04:49:49.743" v="2536" actId="1076"/>
          <ac:spMkLst>
            <pc:docMk/>
            <pc:sldMk cId="1084923394" sldId="388"/>
            <ac:spMk id="5" creationId="{B2B5D99A-D327-EE24-26A1-38775B063B6B}"/>
          </ac:spMkLst>
        </pc:spChg>
        <pc:spChg chg="mod">
          <ac:chgData name="Ola Adnan Abd Alhadi Altiti" userId="9fc18863-205d-4c32-8b7b-e0573a6a72df" providerId="ADAL" clId="{9C1E5AF2-90B6-4369-A654-6641FE20616B}" dt="2025-10-12T04:45:02.284" v="2488"/>
          <ac:spMkLst>
            <pc:docMk/>
            <pc:sldMk cId="1084923394" sldId="388"/>
            <ac:spMk id="32" creationId="{3993E5F9-30B1-5224-8CBD-CEDAE31B5E73}"/>
          </ac:spMkLst>
        </pc:spChg>
        <pc:graphicFrameChg chg="add mod">
          <ac:chgData name="Ola Adnan Abd Alhadi Altiti" userId="9fc18863-205d-4c32-8b7b-e0573a6a72df" providerId="ADAL" clId="{9C1E5AF2-90B6-4369-A654-6641FE20616B}" dt="2025-10-12T04:47:28.694" v="2505" actId="1076"/>
          <ac:graphicFrameMkLst>
            <pc:docMk/>
            <pc:sldMk cId="1084923394" sldId="388"/>
            <ac:graphicFrameMk id="2" creationId="{AB96FE0F-4564-7837-6BFA-841F20965E6A}"/>
          </ac:graphicFrameMkLst>
        </pc:graphicFrameChg>
        <pc:picChg chg="del">
          <ac:chgData name="Ola Adnan Abd Alhadi Altiti" userId="9fc18863-205d-4c32-8b7b-e0573a6a72df" providerId="ADAL" clId="{9C1E5AF2-90B6-4369-A654-6641FE20616B}" dt="2025-10-12T04:44:18.791" v="2479" actId="478"/>
          <ac:picMkLst>
            <pc:docMk/>
            <pc:sldMk cId="1084923394" sldId="388"/>
            <ac:picMk id="13314" creationId="{DA79E244-2AB1-84E6-A3D2-D486BF00E766}"/>
          </ac:picMkLst>
        </pc:picChg>
        <pc:picChg chg="del">
          <ac:chgData name="Ola Adnan Abd Alhadi Altiti" userId="9fc18863-205d-4c32-8b7b-e0573a6a72df" providerId="ADAL" clId="{9C1E5AF2-90B6-4369-A654-6641FE20616B}" dt="2025-10-12T04:44:18.791" v="2479" actId="478"/>
          <ac:picMkLst>
            <pc:docMk/>
            <pc:sldMk cId="1084923394" sldId="388"/>
            <ac:picMk id="13318" creationId="{F2C5D7DB-831C-3D62-DD7F-1DF191ED5C5D}"/>
          </ac:picMkLst>
        </pc:picChg>
        <pc:picChg chg="del">
          <ac:chgData name="Ola Adnan Abd Alhadi Altiti" userId="9fc18863-205d-4c32-8b7b-e0573a6a72df" providerId="ADAL" clId="{9C1E5AF2-90B6-4369-A654-6641FE20616B}" dt="2025-10-12T04:44:18.791" v="2479" actId="478"/>
          <ac:picMkLst>
            <pc:docMk/>
            <pc:sldMk cId="1084923394" sldId="388"/>
            <ac:picMk id="13322" creationId="{00580B2B-E006-DD78-276E-8FF19E697D1D}"/>
          </ac:picMkLst>
        </pc:picChg>
        <pc:picChg chg="del">
          <ac:chgData name="Ola Adnan Abd Alhadi Altiti" userId="9fc18863-205d-4c32-8b7b-e0573a6a72df" providerId="ADAL" clId="{9C1E5AF2-90B6-4369-A654-6641FE20616B}" dt="2025-10-12T04:44:18.791" v="2479" actId="478"/>
          <ac:picMkLst>
            <pc:docMk/>
            <pc:sldMk cId="1084923394" sldId="388"/>
            <ac:picMk id="13324" creationId="{9C6D8768-70B1-8097-AC8E-C5C103D0ECAA}"/>
          </ac:picMkLst>
        </pc:picChg>
        <pc:picChg chg="add mod">
          <ac:chgData name="Ola Adnan Abd Alhadi Altiti" userId="9fc18863-205d-4c32-8b7b-e0573a6a72df" providerId="ADAL" clId="{9C1E5AF2-90B6-4369-A654-6641FE20616B}" dt="2025-10-12T04:52:40.183" v="2548" actId="14100"/>
          <ac:picMkLst>
            <pc:docMk/>
            <pc:sldMk cId="1084923394" sldId="388"/>
            <ac:picMk id="14338" creationId="{EB1D70E4-9F92-6020-724A-6B6E8E6BAB83}"/>
          </ac:picMkLst>
        </pc:picChg>
        <pc:picChg chg="add mod">
          <ac:chgData name="Ola Adnan Abd Alhadi Altiti" userId="9fc18863-205d-4c32-8b7b-e0573a6a72df" providerId="ADAL" clId="{9C1E5AF2-90B6-4369-A654-6641FE20616B}" dt="2025-10-12T04:49:36.373" v="2533" actId="14100"/>
          <ac:picMkLst>
            <pc:docMk/>
            <pc:sldMk cId="1084923394" sldId="388"/>
            <ac:picMk id="14340" creationId="{8D984A18-18B1-7C82-DED9-E7576EF23AF2}"/>
          </ac:picMkLst>
        </pc:picChg>
        <pc:picChg chg="add mod">
          <ac:chgData name="Ola Adnan Abd Alhadi Altiti" userId="9fc18863-205d-4c32-8b7b-e0573a6a72df" providerId="ADAL" clId="{9C1E5AF2-90B6-4369-A654-6641FE20616B}" dt="2025-10-12T04:52:46.603" v="2549" actId="14100"/>
          <ac:picMkLst>
            <pc:docMk/>
            <pc:sldMk cId="1084923394" sldId="388"/>
            <ac:picMk id="14342" creationId="{7291DF17-3B0A-2119-8225-836CC778C4F7}"/>
          </ac:picMkLst>
        </pc:picChg>
        <pc:picChg chg="add mod">
          <ac:chgData name="Ola Adnan Abd Alhadi Altiti" userId="9fc18863-205d-4c32-8b7b-e0573a6a72df" providerId="ADAL" clId="{9C1E5AF2-90B6-4369-A654-6641FE20616B}" dt="2025-10-12T04:51:36.388" v="2542" actId="14100"/>
          <ac:picMkLst>
            <pc:docMk/>
            <pc:sldMk cId="1084923394" sldId="388"/>
            <ac:picMk id="14344" creationId="{CB363663-31CC-FBF3-67E9-FCCED5775712}"/>
          </ac:picMkLst>
        </pc:picChg>
        <pc:picChg chg="add mod">
          <ac:chgData name="Ola Adnan Abd Alhadi Altiti" userId="9fc18863-205d-4c32-8b7b-e0573a6a72df" providerId="ADAL" clId="{9C1E5AF2-90B6-4369-A654-6641FE20616B}" dt="2025-10-12T04:52:14.161" v="2546" actId="14100"/>
          <ac:picMkLst>
            <pc:docMk/>
            <pc:sldMk cId="1084923394" sldId="388"/>
            <ac:picMk id="14346" creationId="{A5FF817A-965E-F0BF-739F-15A96BCD30BD}"/>
          </ac:picMkLst>
        </pc:picChg>
      </pc:sldChg>
      <pc:sldChg chg="addSp modSp add mod">
        <pc:chgData name="Ola Adnan Abd Alhadi Altiti" userId="9fc18863-205d-4c32-8b7b-e0573a6a72df" providerId="ADAL" clId="{9C1E5AF2-90B6-4369-A654-6641FE20616B}" dt="2025-10-12T06:52:46.382" v="2865" actId="20577"/>
        <pc:sldMkLst>
          <pc:docMk/>
          <pc:sldMk cId="288574356" sldId="389"/>
        </pc:sldMkLst>
        <pc:spChg chg="mod">
          <ac:chgData name="Ola Adnan Abd Alhadi Altiti" userId="9fc18863-205d-4c32-8b7b-e0573a6a72df" providerId="ADAL" clId="{9C1E5AF2-90B6-4369-A654-6641FE20616B}" dt="2025-10-12T06:49:46.629" v="2832" actId="20577"/>
          <ac:spMkLst>
            <pc:docMk/>
            <pc:sldMk cId="288574356" sldId="389"/>
            <ac:spMk id="21" creationId="{3144A7AA-006D-A9E9-C2A6-FF7832F4DAB3}"/>
          </ac:spMkLst>
        </pc:spChg>
        <pc:graphicFrameChg chg="add mod modGraphic">
          <ac:chgData name="Ola Adnan Abd Alhadi Altiti" userId="9fc18863-205d-4c32-8b7b-e0573a6a72df" providerId="ADAL" clId="{9C1E5AF2-90B6-4369-A654-6641FE20616B}" dt="2025-10-12T06:52:46.382" v="2865" actId="20577"/>
          <ac:graphicFrameMkLst>
            <pc:docMk/>
            <pc:sldMk cId="288574356" sldId="389"/>
            <ac:graphicFrameMk id="3" creationId="{890B9EC0-8035-01B0-E0B3-2E98452C260B}"/>
          </ac:graphicFrameMkLst>
        </pc:graphicFrameChg>
        <pc:picChg chg="add mod">
          <ac:chgData name="Ola Adnan Abd Alhadi Altiti" userId="9fc18863-205d-4c32-8b7b-e0573a6a72df" providerId="ADAL" clId="{9C1E5AF2-90B6-4369-A654-6641FE20616B}" dt="2025-10-12T06:50:17.678" v="2838" actId="1076"/>
          <ac:picMkLst>
            <pc:docMk/>
            <pc:sldMk cId="288574356" sldId="389"/>
            <ac:picMk id="2" creationId="{A925DD5F-EC69-3036-2FD6-0F794F636C49}"/>
          </ac:picMkLst>
        </pc:picChg>
      </pc:sldChg>
      <pc:sldChg chg="delSp modSp add ord">
        <pc:chgData name="Ola Adnan Abd Alhadi Altiti" userId="9fc18863-205d-4c32-8b7b-e0573a6a72df" providerId="ADAL" clId="{9C1E5AF2-90B6-4369-A654-6641FE20616B}" dt="2025-10-12T19:35:13.932" v="2988" actId="1076"/>
        <pc:sldMkLst>
          <pc:docMk/>
          <pc:sldMk cId="982600261" sldId="390"/>
        </pc:sldMkLst>
        <pc:picChg chg="mod">
          <ac:chgData name="Ola Adnan Abd Alhadi Altiti" userId="9fc18863-205d-4c32-8b7b-e0573a6a72df" providerId="ADAL" clId="{9C1E5AF2-90B6-4369-A654-6641FE20616B}" dt="2025-10-12T19:35:13.932" v="2988" actId="1076"/>
          <ac:picMkLst>
            <pc:docMk/>
            <pc:sldMk cId="982600261" sldId="390"/>
            <ac:picMk id="10242" creationId="{42B6EC02-FD46-FCC2-3C4F-0072D5D96845}"/>
          </ac:picMkLst>
        </pc:picChg>
        <pc:picChg chg="del">
          <ac:chgData name="Ola Adnan Abd Alhadi Altiti" userId="9fc18863-205d-4c32-8b7b-e0573a6a72df" providerId="ADAL" clId="{9C1E5AF2-90B6-4369-A654-6641FE20616B}" dt="2025-10-12T08:55:21.665" v="2976" actId="478"/>
          <ac:picMkLst>
            <pc:docMk/>
            <pc:sldMk cId="982600261" sldId="390"/>
            <ac:picMk id="10244" creationId="{BCDF798B-E807-E1AD-ADAF-7416D91FBDD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E2B076-5652-464F-818D-B719C260CAF8}" type="doc">
      <dgm:prSet loTypeId="urn:microsoft.com/office/officeart/2005/8/layout/radial1" loCatId="cycle" qsTypeId="urn:microsoft.com/office/officeart/2005/8/quickstyle/simple1" qsCatId="simple" csTypeId="urn:microsoft.com/office/officeart/2005/8/colors/accent0_1" csCatId="mainScheme" phldr="1"/>
      <dgm:spPr/>
      <dgm:t>
        <a:bodyPr/>
        <a:lstStyle/>
        <a:p>
          <a:endParaRPr lang="en-US"/>
        </a:p>
      </dgm:t>
    </dgm:pt>
    <dgm:pt modelId="{63EEA285-E535-43A0-A505-79DC1A166C5D}">
      <dgm:prSet phldrT="[Text]"/>
      <dgm:spPr/>
      <dgm:t>
        <a:bodyPr/>
        <a:lstStyle/>
        <a:p>
          <a:r>
            <a:rPr lang="ar-JO" dirty="0" smtClean="0"/>
            <a:t>التحديات</a:t>
          </a:r>
          <a:endParaRPr lang="en-US" dirty="0"/>
        </a:p>
      </dgm:t>
    </dgm:pt>
    <dgm:pt modelId="{8C74F7F7-5924-410A-9F61-13204533A4D6}" type="parTrans" cxnId="{85AC5117-DFF6-4640-9E32-A6D2CC34E426}">
      <dgm:prSet/>
      <dgm:spPr/>
      <dgm:t>
        <a:bodyPr/>
        <a:lstStyle/>
        <a:p>
          <a:endParaRPr lang="en-US"/>
        </a:p>
      </dgm:t>
    </dgm:pt>
    <dgm:pt modelId="{A566E070-7FE5-4F27-BDE7-988410389F2C}" type="sibTrans" cxnId="{85AC5117-DFF6-4640-9E32-A6D2CC34E426}">
      <dgm:prSet/>
      <dgm:spPr/>
      <dgm:t>
        <a:bodyPr/>
        <a:lstStyle/>
        <a:p>
          <a:endParaRPr lang="en-US"/>
        </a:p>
      </dgm:t>
    </dgm:pt>
    <dgm:pt modelId="{9337DACD-AD1E-4824-A5D5-A3BFB8169AF6}">
      <dgm:prSet phldrT="[Text]"/>
      <dgm:spPr/>
      <dgm:t>
        <a:bodyPr/>
        <a:lstStyle/>
        <a:p>
          <a:r>
            <a:rPr lang="ar-JO" dirty="0" smtClean="0"/>
            <a:t>تغذية راجعة من بيانات اصطناعية</a:t>
          </a:r>
          <a:endParaRPr lang="en-US" dirty="0"/>
        </a:p>
      </dgm:t>
    </dgm:pt>
    <dgm:pt modelId="{2FFA93F5-8450-45B5-800E-1B7DE431E9F7}" type="parTrans" cxnId="{C8B45EC7-3468-421F-A0FF-087EE2B2B3ED}">
      <dgm:prSet/>
      <dgm:spPr/>
      <dgm:t>
        <a:bodyPr/>
        <a:lstStyle/>
        <a:p>
          <a:endParaRPr lang="en-US"/>
        </a:p>
      </dgm:t>
    </dgm:pt>
    <dgm:pt modelId="{0C43211D-86A6-4A73-AA99-B9416ABAA426}" type="sibTrans" cxnId="{C8B45EC7-3468-421F-A0FF-087EE2B2B3ED}">
      <dgm:prSet/>
      <dgm:spPr/>
      <dgm:t>
        <a:bodyPr/>
        <a:lstStyle/>
        <a:p>
          <a:endParaRPr lang="en-US"/>
        </a:p>
      </dgm:t>
    </dgm:pt>
    <dgm:pt modelId="{F34AA722-7E0F-455F-9140-0C4086D8621D}">
      <dgm:prSet phldrT="[Text]"/>
      <dgm:spPr/>
      <dgm:t>
        <a:bodyPr/>
        <a:lstStyle/>
        <a:p>
          <a:r>
            <a:rPr lang="ar-JO" dirty="0" smtClean="0"/>
            <a:t>تخزين البيانات بأمان</a:t>
          </a:r>
          <a:endParaRPr lang="en-US" dirty="0"/>
        </a:p>
      </dgm:t>
    </dgm:pt>
    <dgm:pt modelId="{B722BF36-961A-4A1A-98A3-3B403F13635E}" type="parTrans" cxnId="{2F9071B6-D901-4055-A231-A401C68CF625}">
      <dgm:prSet/>
      <dgm:spPr/>
      <dgm:t>
        <a:bodyPr/>
        <a:lstStyle/>
        <a:p>
          <a:endParaRPr lang="en-US"/>
        </a:p>
      </dgm:t>
    </dgm:pt>
    <dgm:pt modelId="{FEA7E80D-D601-42F4-A850-114748F3328C}" type="sibTrans" cxnId="{2F9071B6-D901-4055-A231-A401C68CF625}">
      <dgm:prSet/>
      <dgm:spPr/>
      <dgm:t>
        <a:bodyPr/>
        <a:lstStyle/>
        <a:p>
          <a:endParaRPr lang="en-US"/>
        </a:p>
      </dgm:t>
    </dgm:pt>
    <dgm:pt modelId="{BC11C252-43C2-4D6F-9EDD-4F5C382C7876}">
      <dgm:prSet phldrT="[Text]"/>
      <dgm:spPr/>
      <dgm:t>
        <a:bodyPr/>
        <a:lstStyle/>
        <a:p>
          <a:r>
            <a:rPr lang="ar-JO" dirty="0" smtClean="0"/>
            <a:t>تسميم البيانات (هجوم مستهدف على البيانات)</a:t>
          </a:r>
          <a:endParaRPr lang="en-US" dirty="0"/>
        </a:p>
      </dgm:t>
    </dgm:pt>
    <dgm:pt modelId="{901BE712-30E6-4ED4-96A0-05A7335A072A}" type="parTrans" cxnId="{AE1A1E08-7968-4E37-978D-5C6B9A79BB14}">
      <dgm:prSet/>
      <dgm:spPr/>
      <dgm:t>
        <a:bodyPr/>
        <a:lstStyle/>
        <a:p>
          <a:endParaRPr lang="en-US"/>
        </a:p>
      </dgm:t>
    </dgm:pt>
    <dgm:pt modelId="{A2E0A10E-CA5A-4660-B168-D965AD79051D}" type="sibTrans" cxnId="{AE1A1E08-7968-4E37-978D-5C6B9A79BB14}">
      <dgm:prSet/>
      <dgm:spPr/>
      <dgm:t>
        <a:bodyPr/>
        <a:lstStyle/>
        <a:p>
          <a:endParaRPr lang="en-US"/>
        </a:p>
      </dgm:t>
    </dgm:pt>
    <dgm:pt modelId="{71E8E1EA-D749-4D70-8558-9FDA88B49E40}">
      <dgm:prSet phldrT="[Text]"/>
      <dgm:spPr/>
      <dgm:t>
        <a:bodyPr/>
        <a:lstStyle/>
        <a:p>
          <a:r>
            <a:rPr lang="ar-JO" dirty="0" smtClean="0"/>
            <a:t>تصنيف البيانات بدون أخطاء</a:t>
          </a:r>
          <a:endParaRPr lang="en-US" dirty="0"/>
        </a:p>
      </dgm:t>
    </dgm:pt>
    <dgm:pt modelId="{09A3DDE1-CEE0-4283-8104-935A54537AEF}" type="sibTrans" cxnId="{19E72D82-EDCA-4B49-85BC-C4EE744E31FE}">
      <dgm:prSet/>
      <dgm:spPr/>
      <dgm:t>
        <a:bodyPr/>
        <a:lstStyle/>
        <a:p>
          <a:endParaRPr lang="en-US"/>
        </a:p>
      </dgm:t>
    </dgm:pt>
    <dgm:pt modelId="{F26879F8-2072-4332-9CBE-4A5E5D088423}" type="parTrans" cxnId="{19E72D82-EDCA-4B49-85BC-C4EE744E31FE}">
      <dgm:prSet/>
      <dgm:spPr/>
      <dgm:t>
        <a:bodyPr/>
        <a:lstStyle/>
        <a:p>
          <a:endParaRPr lang="en-US"/>
        </a:p>
      </dgm:t>
    </dgm:pt>
    <dgm:pt modelId="{EC63CAD4-5918-4035-928A-54A21535131E}" type="pres">
      <dgm:prSet presAssocID="{C0E2B076-5652-464F-818D-B719C260CAF8}" presName="cycle" presStyleCnt="0">
        <dgm:presLayoutVars>
          <dgm:chMax val="1"/>
          <dgm:dir/>
          <dgm:animLvl val="ctr"/>
          <dgm:resizeHandles val="exact"/>
        </dgm:presLayoutVars>
      </dgm:prSet>
      <dgm:spPr/>
      <dgm:t>
        <a:bodyPr/>
        <a:lstStyle/>
        <a:p>
          <a:endParaRPr lang="en-US"/>
        </a:p>
      </dgm:t>
    </dgm:pt>
    <dgm:pt modelId="{7AB8A5E2-824C-48A2-A42E-487324BE47E3}" type="pres">
      <dgm:prSet presAssocID="{63EEA285-E535-43A0-A505-79DC1A166C5D}" presName="centerShape" presStyleLbl="node0" presStyleIdx="0" presStyleCnt="1"/>
      <dgm:spPr/>
      <dgm:t>
        <a:bodyPr/>
        <a:lstStyle/>
        <a:p>
          <a:endParaRPr lang="en-US"/>
        </a:p>
      </dgm:t>
    </dgm:pt>
    <dgm:pt modelId="{917D7CE0-EAC3-4447-BCB9-CF23D2BE417C}" type="pres">
      <dgm:prSet presAssocID="{2FFA93F5-8450-45B5-800E-1B7DE431E9F7}" presName="Name9" presStyleLbl="parChTrans1D2" presStyleIdx="0" presStyleCnt="4"/>
      <dgm:spPr/>
      <dgm:t>
        <a:bodyPr/>
        <a:lstStyle/>
        <a:p>
          <a:endParaRPr lang="en-US"/>
        </a:p>
      </dgm:t>
    </dgm:pt>
    <dgm:pt modelId="{C603A3A8-E517-444E-B119-17B72D739A20}" type="pres">
      <dgm:prSet presAssocID="{2FFA93F5-8450-45B5-800E-1B7DE431E9F7}" presName="connTx" presStyleLbl="parChTrans1D2" presStyleIdx="0" presStyleCnt="4"/>
      <dgm:spPr/>
      <dgm:t>
        <a:bodyPr/>
        <a:lstStyle/>
        <a:p>
          <a:endParaRPr lang="en-US"/>
        </a:p>
      </dgm:t>
    </dgm:pt>
    <dgm:pt modelId="{48CDCF64-2687-46D0-8C96-1AD58D21FD85}" type="pres">
      <dgm:prSet presAssocID="{9337DACD-AD1E-4824-A5D5-A3BFB8169AF6}" presName="node" presStyleLbl="node1" presStyleIdx="0" presStyleCnt="4">
        <dgm:presLayoutVars>
          <dgm:bulletEnabled val="1"/>
        </dgm:presLayoutVars>
      </dgm:prSet>
      <dgm:spPr/>
      <dgm:t>
        <a:bodyPr/>
        <a:lstStyle/>
        <a:p>
          <a:endParaRPr lang="en-US"/>
        </a:p>
      </dgm:t>
    </dgm:pt>
    <dgm:pt modelId="{7E3C1C0F-8AC3-4164-812A-CC039F8F51B4}" type="pres">
      <dgm:prSet presAssocID="{F26879F8-2072-4332-9CBE-4A5E5D088423}" presName="Name9" presStyleLbl="parChTrans1D2" presStyleIdx="1" presStyleCnt="4"/>
      <dgm:spPr/>
      <dgm:t>
        <a:bodyPr/>
        <a:lstStyle/>
        <a:p>
          <a:endParaRPr lang="en-US"/>
        </a:p>
      </dgm:t>
    </dgm:pt>
    <dgm:pt modelId="{CF2806F9-3103-45EF-82C0-26840805DE7D}" type="pres">
      <dgm:prSet presAssocID="{F26879F8-2072-4332-9CBE-4A5E5D088423}" presName="connTx" presStyleLbl="parChTrans1D2" presStyleIdx="1" presStyleCnt="4"/>
      <dgm:spPr/>
      <dgm:t>
        <a:bodyPr/>
        <a:lstStyle/>
        <a:p>
          <a:endParaRPr lang="en-US"/>
        </a:p>
      </dgm:t>
    </dgm:pt>
    <dgm:pt modelId="{F1798856-B46D-4314-9406-00ACD07D54CD}" type="pres">
      <dgm:prSet presAssocID="{71E8E1EA-D749-4D70-8558-9FDA88B49E40}" presName="node" presStyleLbl="node1" presStyleIdx="1" presStyleCnt="4">
        <dgm:presLayoutVars>
          <dgm:bulletEnabled val="1"/>
        </dgm:presLayoutVars>
      </dgm:prSet>
      <dgm:spPr/>
      <dgm:t>
        <a:bodyPr/>
        <a:lstStyle/>
        <a:p>
          <a:endParaRPr lang="en-US"/>
        </a:p>
      </dgm:t>
    </dgm:pt>
    <dgm:pt modelId="{8DE3A175-67A1-48E3-BA11-A5644CC0235B}" type="pres">
      <dgm:prSet presAssocID="{B722BF36-961A-4A1A-98A3-3B403F13635E}" presName="Name9" presStyleLbl="parChTrans1D2" presStyleIdx="2" presStyleCnt="4"/>
      <dgm:spPr/>
      <dgm:t>
        <a:bodyPr/>
        <a:lstStyle/>
        <a:p>
          <a:endParaRPr lang="en-US"/>
        </a:p>
      </dgm:t>
    </dgm:pt>
    <dgm:pt modelId="{0D235346-72CD-4B3A-BA8B-C071459922F8}" type="pres">
      <dgm:prSet presAssocID="{B722BF36-961A-4A1A-98A3-3B403F13635E}" presName="connTx" presStyleLbl="parChTrans1D2" presStyleIdx="2" presStyleCnt="4"/>
      <dgm:spPr/>
      <dgm:t>
        <a:bodyPr/>
        <a:lstStyle/>
        <a:p>
          <a:endParaRPr lang="en-US"/>
        </a:p>
      </dgm:t>
    </dgm:pt>
    <dgm:pt modelId="{DDD3E719-1F73-4937-AA4E-87B4614DEF16}" type="pres">
      <dgm:prSet presAssocID="{F34AA722-7E0F-455F-9140-0C4086D8621D}" presName="node" presStyleLbl="node1" presStyleIdx="2" presStyleCnt="4" custScaleX="110796">
        <dgm:presLayoutVars>
          <dgm:bulletEnabled val="1"/>
        </dgm:presLayoutVars>
      </dgm:prSet>
      <dgm:spPr/>
      <dgm:t>
        <a:bodyPr/>
        <a:lstStyle/>
        <a:p>
          <a:endParaRPr lang="en-US"/>
        </a:p>
      </dgm:t>
    </dgm:pt>
    <dgm:pt modelId="{019FA2AA-6E18-4D15-8779-228375CEEA91}" type="pres">
      <dgm:prSet presAssocID="{901BE712-30E6-4ED4-96A0-05A7335A072A}" presName="Name9" presStyleLbl="parChTrans1D2" presStyleIdx="3" presStyleCnt="4"/>
      <dgm:spPr/>
      <dgm:t>
        <a:bodyPr/>
        <a:lstStyle/>
        <a:p>
          <a:endParaRPr lang="en-US"/>
        </a:p>
      </dgm:t>
    </dgm:pt>
    <dgm:pt modelId="{910BE855-8DDA-4E7A-B7AE-1BE025EACB7A}" type="pres">
      <dgm:prSet presAssocID="{901BE712-30E6-4ED4-96A0-05A7335A072A}" presName="connTx" presStyleLbl="parChTrans1D2" presStyleIdx="3" presStyleCnt="4"/>
      <dgm:spPr/>
      <dgm:t>
        <a:bodyPr/>
        <a:lstStyle/>
        <a:p>
          <a:endParaRPr lang="en-US"/>
        </a:p>
      </dgm:t>
    </dgm:pt>
    <dgm:pt modelId="{94D4FC4F-63B6-41B1-949C-963082B9F6A7}" type="pres">
      <dgm:prSet presAssocID="{BC11C252-43C2-4D6F-9EDD-4F5C382C7876}" presName="node" presStyleLbl="node1" presStyleIdx="3" presStyleCnt="4" custScaleX="116541">
        <dgm:presLayoutVars>
          <dgm:bulletEnabled val="1"/>
        </dgm:presLayoutVars>
      </dgm:prSet>
      <dgm:spPr/>
      <dgm:t>
        <a:bodyPr/>
        <a:lstStyle/>
        <a:p>
          <a:endParaRPr lang="en-US"/>
        </a:p>
      </dgm:t>
    </dgm:pt>
  </dgm:ptLst>
  <dgm:cxnLst>
    <dgm:cxn modelId="{3070DE50-7B7F-4818-BFE2-48E73FB9CB41}" type="presOf" srcId="{9337DACD-AD1E-4824-A5D5-A3BFB8169AF6}" destId="{48CDCF64-2687-46D0-8C96-1AD58D21FD85}" srcOrd="0" destOrd="0" presId="urn:microsoft.com/office/officeart/2005/8/layout/radial1"/>
    <dgm:cxn modelId="{85AC5117-DFF6-4640-9E32-A6D2CC34E426}" srcId="{C0E2B076-5652-464F-818D-B719C260CAF8}" destId="{63EEA285-E535-43A0-A505-79DC1A166C5D}" srcOrd="0" destOrd="0" parTransId="{8C74F7F7-5924-410A-9F61-13204533A4D6}" sibTransId="{A566E070-7FE5-4F27-BDE7-988410389F2C}"/>
    <dgm:cxn modelId="{05DD0952-9C56-408F-A07F-B6E93572350A}" type="presOf" srcId="{2FFA93F5-8450-45B5-800E-1B7DE431E9F7}" destId="{917D7CE0-EAC3-4447-BCB9-CF23D2BE417C}" srcOrd="0" destOrd="0" presId="urn:microsoft.com/office/officeart/2005/8/layout/radial1"/>
    <dgm:cxn modelId="{733715E8-3759-4B12-868F-F791F16EAF19}" type="presOf" srcId="{2FFA93F5-8450-45B5-800E-1B7DE431E9F7}" destId="{C603A3A8-E517-444E-B119-17B72D739A20}" srcOrd="1" destOrd="0" presId="urn:microsoft.com/office/officeart/2005/8/layout/radial1"/>
    <dgm:cxn modelId="{C10718F2-33CC-466F-B2A5-CA168FCE3A6B}" type="presOf" srcId="{901BE712-30E6-4ED4-96A0-05A7335A072A}" destId="{910BE855-8DDA-4E7A-B7AE-1BE025EACB7A}" srcOrd="1" destOrd="0" presId="urn:microsoft.com/office/officeart/2005/8/layout/radial1"/>
    <dgm:cxn modelId="{7B6562F0-A3A0-4771-948F-5B0132FB01BC}" type="presOf" srcId="{BC11C252-43C2-4D6F-9EDD-4F5C382C7876}" destId="{94D4FC4F-63B6-41B1-949C-963082B9F6A7}" srcOrd="0" destOrd="0" presId="urn:microsoft.com/office/officeart/2005/8/layout/radial1"/>
    <dgm:cxn modelId="{048C158E-5AC4-478A-AE83-DEA15700140F}" type="presOf" srcId="{B722BF36-961A-4A1A-98A3-3B403F13635E}" destId="{0D235346-72CD-4B3A-BA8B-C071459922F8}" srcOrd="1" destOrd="0" presId="urn:microsoft.com/office/officeart/2005/8/layout/radial1"/>
    <dgm:cxn modelId="{2F9071B6-D901-4055-A231-A401C68CF625}" srcId="{63EEA285-E535-43A0-A505-79DC1A166C5D}" destId="{F34AA722-7E0F-455F-9140-0C4086D8621D}" srcOrd="2" destOrd="0" parTransId="{B722BF36-961A-4A1A-98A3-3B403F13635E}" sibTransId="{FEA7E80D-D601-42F4-A850-114748F3328C}"/>
    <dgm:cxn modelId="{A800A294-A094-40CB-A103-B3CD7B107232}" type="presOf" srcId="{F26879F8-2072-4332-9CBE-4A5E5D088423}" destId="{CF2806F9-3103-45EF-82C0-26840805DE7D}" srcOrd="1" destOrd="0" presId="urn:microsoft.com/office/officeart/2005/8/layout/radial1"/>
    <dgm:cxn modelId="{9F8C2E13-5C6E-42EB-8222-80329DAD8C0D}" type="presOf" srcId="{C0E2B076-5652-464F-818D-B719C260CAF8}" destId="{EC63CAD4-5918-4035-928A-54A21535131E}" srcOrd="0" destOrd="0" presId="urn:microsoft.com/office/officeart/2005/8/layout/radial1"/>
    <dgm:cxn modelId="{19E72D82-EDCA-4B49-85BC-C4EE744E31FE}" srcId="{63EEA285-E535-43A0-A505-79DC1A166C5D}" destId="{71E8E1EA-D749-4D70-8558-9FDA88B49E40}" srcOrd="1" destOrd="0" parTransId="{F26879F8-2072-4332-9CBE-4A5E5D088423}" sibTransId="{09A3DDE1-CEE0-4283-8104-935A54537AEF}"/>
    <dgm:cxn modelId="{A9B5DC1B-905D-46C7-B253-428826B3BF70}" type="presOf" srcId="{63EEA285-E535-43A0-A505-79DC1A166C5D}" destId="{7AB8A5E2-824C-48A2-A42E-487324BE47E3}" srcOrd="0" destOrd="0" presId="urn:microsoft.com/office/officeart/2005/8/layout/radial1"/>
    <dgm:cxn modelId="{C8B45EC7-3468-421F-A0FF-087EE2B2B3ED}" srcId="{63EEA285-E535-43A0-A505-79DC1A166C5D}" destId="{9337DACD-AD1E-4824-A5D5-A3BFB8169AF6}" srcOrd="0" destOrd="0" parTransId="{2FFA93F5-8450-45B5-800E-1B7DE431E9F7}" sibTransId="{0C43211D-86A6-4A73-AA99-B9416ABAA426}"/>
    <dgm:cxn modelId="{D1FA1D4E-8323-42DA-8DA5-C0D9F0F6225C}" type="presOf" srcId="{F34AA722-7E0F-455F-9140-0C4086D8621D}" destId="{DDD3E719-1F73-4937-AA4E-87B4614DEF16}" srcOrd="0" destOrd="0" presId="urn:microsoft.com/office/officeart/2005/8/layout/radial1"/>
    <dgm:cxn modelId="{F9E44A92-030C-4E66-8AAC-2DC67EAB4F24}" type="presOf" srcId="{B722BF36-961A-4A1A-98A3-3B403F13635E}" destId="{8DE3A175-67A1-48E3-BA11-A5644CC0235B}" srcOrd="0" destOrd="0" presId="urn:microsoft.com/office/officeart/2005/8/layout/radial1"/>
    <dgm:cxn modelId="{AE1A1E08-7968-4E37-978D-5C6B9A79BB14}" srcId="{63EEA285-E535-43A0-A505-79DC1A166C5D}" destId="{BC11C252-43C2-4D6F-9EDD-4F5C382C7876}" srcOrd="3" destOrd="0" parTransId="{901BE712-30E6-4ED4-96A0-05A7335A072A}" sibTransId="{A2E0A10E-CA5A-4660-B168-D965AD79051D}"/>
    <dgm:cxn modelId="{8D3946DB-BD03-4F89-8D42-AB149A26EF92}" type="presOf" srcId="{F26879F8-2072-4332-9CBE-4A5E5D088423}" destId="{7E3C1C0F-8AC3-4164-812A-CC039F8F51B4}" srcOrd="0" destOrd="0" presId="urn:microsoft.com/office/officeart/2005/8/layout/radial1"/>
    <dgm:cxn modelId="{BB8A79C2-8CC6-4B88-9AF4-8AD91175B31F}" type="presOf" srcId="{901BE712-30E6-4ED4-96A0-05A7335A072A}" destId="{019FA2AA-6E18-4D15-8779-228375CEEA91}" srcOrd="0" destOrd="0" presId="urn:microsoft.com/office/officeart/2005/8/layout/radial1"/>
    <dgm:cxn modelId="{AC06C4EC-E7F4-42D2-B1E3-65F16B84B8B5}" type="presOf" srcId="{71E8E1EA-D749-4D70-8558-9FDA88B49E40}" destId="{F1798856-B46D-4314-9406-00ACD07D54CD}" srcOrd="0" destOrd="0" presId="urn:microsoft.com/office/officeart/2005/8/layout/radial1"/>
    <dgm:cxn modelId="{1727901A-5702-4D03-A0CE-65C92000E859}" type="presParOf" srcId="{EC63CAD4-5918-4035-928A-54A21535131E}" destId="{7AB8A5E2-824C-48A2-A42E-487324BE47E3}" srcOrd="0" destOrd="0" presId="urn:microsoft.com/office/officeart/2005/8/layout/radial1"/>
    <dgm:cxn modelId="{2E722616-C77E-468F-979C-E53E36F6D6D2}" type="presParOf" srcId="{EC63CAD4-5918-4035-928A-54A21535131E}" destId="{917D7CE0-EAC3-4447-BCB9-CF23D2BE417C}" srcOrd="1" destOrd="0" presId="urn:microsoft.com/office/officeart/2005/8/layout/radial1"/>
    <dgm:cxn modelId="{BD4424A8-0568-4E26-BB9D-A865F408512C}" type="presParOf" srcId="{917D7CE0-EAC3-4447-BCB9-CF23D2BE417C}" destId="{C603A3A8-E517-444E-B119-17B72D739A20}" srcOrd="0" destOrd="0" presId="urn:microsoft.com/office/officeart/2005/8/layout/radial1"/>
    <dgm:cxn modelId="{EDF20CDB-5E5C-4DB8-B1CB-5BF04CB59743}" type="presParOf" srcId="{EC63CAD4-5918-4035-928A-54A21535131E}" destId="{48CDCF64-2687-46D0-8C96-1AD58D21FD85}" srcOrd="2" destOrd="0" presId="urn:microsoft.com/office/officeart/2005/8/layout/radial1"/>
    <dgm:cxn modelId="{280CD84E-8E25-4375-B28A-A1D370CCE0B2}" type="presParOf" srcId="{EC63CAD4-5918-4035-928A-54A21535131E}" destId="{7E3C1C0F-8AC3-4164-812A-CC039F8F51B4}" srcOrd="3" destOrd="0" presId="urn:microsoft.com/office/officeart/2005/8/layout/radial1"/>
    <dgm:cxn modelId="{C7288D0A-4653-42F5-BE82-98C714F83A14}" type="presParOf" srcId="{7E3C1C0F-8AC3-4164-812A-CC039F8F51B4}" destId="{CF2806F9-3103-45EF-82C0-26840805DE7D}" srcOrd="0" destOrd="0" presId="urn:microsoft.com/office/officeart/2005/8/layout/radial1"/>
    <dgm:cxn modelId="{02FB2794-46DF-42F7-824B-B880AFCBB715}" type="presParOf" srcId="{EC63CAD4-5918-4035-928A-54A21535131E}" destId="{F1798856-B46D-4314-9406-00ACD07D54CD}" srcOrd="4" destOrd="0" presId="urn:microsoft.com/office/officeart/2005/8/layout/radial1"/>
    <dgm:cxn modelId="{46653EFF-45EB-447E-AC79-8778A897CF94}" type="presParOf" srcId="{EC63CAD4-5918-4035-928A-54A21535131E}" destId="{8DE3A175-67A1-48E3-BA11-A5644CC0235B}" srcOrd="5" destOrd="0" presId="urn:microsoft.com/office/officeart/2005/8/layout/radial1"/>
    <dgm:cxn modelId="{DE50B34A-288E-4CF5-B5AD-4DB3ED8649F3}" type="presParOf" srcId="{8DE3A175-67A1-48E3-BA11-A5644CC0235B}" destId="{0D235346-72CD-4B3A-BA8B-C071459922F8}" srcOrd="0" destOrd="0" presId="urn:microsoft.com/office/officeart/2005/8/layout/radial1"/>
    <dgm:cxn modelId="{34C6F6FA-FD81-44DD-9033-3D59D9AC29F8}" type="presParOf" srcId="{EC63CAD4-5918-4035-928A-54A21535131E}" destId="{DDD3E719-1F73-4937-AA4E-87B4614DEF16}" srcOrd="6" destOrd="0" presId="urn:microsoft.com/office/officeart/2005/8/layout/radial1"/>
    <dgm:cxn modelId="{776DD3FF-9D7B-4B36-B5C5-D456E1E1C884}" type="presParOf" srcId="{EC63CAD4-5918-4035-928A-54A21535131E}" destId="{019FA2AA-6E18-4D15-8779-228375CEEA91}" srcOrd="7" destOrd="0" presId="urn:microsoft.com/office/officeart/2005/8/layout/radial1"/>
    <dgm:cxn modelId="{DD27B231-B730-4EC9-A170-9AF4486E1AC8}" type="presParOf" srcId="{019FA2AA-6E18-4D15-8779-228375CEEA91}" destId="{910BE855-8DDA-4E7A-B7AE-1BE025EACB7A}" srcOrd="0" destOrd="0" presId="urn:microsoft.com/office/officeart/2005/8/layout/radial1"/>
    <dgm:cxn modelId="{AEAE6FD4-13B8-4695-A77F-08C8AF37E758}" type="presParOf" srcId="{EC63CAD4-5918-4035-928A-54A21535131E}" destId="{94D4FC4F-63B6-41B1-949C-963082B9F6A7}"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8A5E2-824C-48A2-A42E-487324BE47E3}">
      <dsp:nvSpPr>
        <dsp:cNvPr id="0" name=""/>
        <dsp:cNvSpPr/>
      </dsp:nvSpPr>
      <dsp:spPr>
        <a:xfrm>
          <a:off x="2681889" y="1514563"/>
          <a:ext cx="1161534" cy="1161534"/>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ar-JO" sz="2200" kern="1200" dirty="0" smtClean="0"/>
            <a:t>التحديات</a:t>
          </a:r>
          <a:endParaRPr lang="en-US" sz="2200" kern="1200" dirty="0"/>
        </a:p>
      </dsp:txBody>
      <dsp:txXfrm>
        <a:off x="2851992" y="1684666"/>
        <a:ext cx="821328" cy="821328"/>
      </dsp:txXfrm>
    </dsp:sp>
    <dsp:sp modelId="{917D7CE0-EAC3-4447-BCB9-CF23D2BE417C}">
      <dsp:nvSpPr>
        <dsp:cNvPr id="0" name=""/>
        <dsp:cNvSpPr/>
      </dsp:nvSpPr>
      <dsp:spPr>
        <a:xfrm rot="16200000">
          <a:off x="3087586" y="1323233"/>
          <a:ext cx="350140" cy="32519"/>
        </a:xfrm>
        <a:custGeom>
          <a:avLst/>
          <a:gdLst/>
          <a:ahLst/>
          <a:cxnLst/>
          <a:rect l="0" t="0" r="0" b="0"/>
          <a:pathLst>
            <a:path>
              <a:moveTo>
                <a:pt x="0" y="16259"/>
              </a:moveTo>
              <a:lnTo>
                <a:pt x="350140" y="16259"/>
              </a:lnTo>
            </a:path>
          </a:pathLst>
        </a:cu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53902" y="1330739"/>
        <a:ext cx="17507" cy="17507"/>
      </dsp:txXfrm>
    </dsp:sp>
    <dsp:sp modelId="{48CDCF64-2687-46D0-8C96-1AD58D21FD85}">
      <dsp:nvSpPr>
        <dsp:cNvPr id="0" name=""/>
        <dsp:cNvSpPr/>
      </dsp:nvSpPr>
      <dsp:spPr>
        <a:xfrm>
          <a:off x="2681889" y="2889"/>
          <a:ext cx="1161534" cy="1161534"/>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JO" sz="1400" kern="1200" dirty="0" smtClean="0"/>
            <a:t>تغذية راجعة من بيانات اصطناعية</a:t>
          </a:r>
          <a:endParaRPr lang="en-US" sz="1400" kern="1200" dirty="0"/>
        </a:p>
      </dsp:txBody>
      <dsp:txXfrm>
        <a:off x="2851992" y="172992"/>
        <a:ext cx="821328" cy="821328"/>
      </dsp:txXfrm>
    </dsp:sp>
    <dsp:sp modelId="{7E3C1C0F-8AC3-4164-812A-CC039F8F51B4}">
      <dsp:nvSpPr>
        <dsp:cNvPr id="0" name=""/>
        <dsp:cNvSpPr/>
      </dsp:nvSpPr>
      <dsp:spPr>
        <a:xfrm>
          <a:off x="3843423" y="2079070"/>
          <a:ext cx="350140" cy="32519"/>
        </a:xfrm>
        <a:custGeom>
          <a:avLst/>
          <a:gdLst/>
          <a:ahLst/>
          <a:cxnLst/>
          <a:rect l="0" t="0" r="0" b="0"/>
          <a:pathLst>
            <a:path>
              <a:moveTo>
                <a:pt x="0" y="16259"/>
              </a:moveTo>
              <a:lnTo>
                <a:pt x="350140" y="16259"/>
              </a:lnTo>
            </a:path>
          </a:pathLst>
        </a:cu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09739" y="2086576"/>
        <a:ext cx="17507" cy="17507"/>
      </dsp:txXfrm>
    </dsp:sp>
    <dsp:sp modelId="{F1798856-B46D-4314-9406-00ACD07D54CD}">
      <dsp:nvSpPr>
        <dsp:cNvPr id="0" name=""/>
        <dsp:cNvSpPr/>
      </dsp:nvSpPr>
      <dsp:spPr>
        <a:xfrm>
          <a:off x="4193563" y="1514563"/>
          <a:ext cx="1161534" cy="1161534"/>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JO" sz="1400" kern="1200" dirty="0" smtClean="0"/>
            <a:t>تصنيف البيانات بدون أخطاء</a:t>
          </a:r>
          <a:endParaRPr lang="en-US" sz="1400" kern="1200" dirty="0"/>
        </a:p>
      </dsp:txBody>
      <dsp:txXfrm>
        <a:off x="4363666" y="1684666"/>
        <a:ext cx="821328" cy="821328"/>
      </dsp:txXfrm>
    </dsp:sp>
    <dsp:sp modelId="{8DE3A175-67A1-48E3-BA11-A5644CC0235B}">
      <dsp:nvSpPr>
        <dsp:cNvPr id="0" name=""/>
        <dsp:cNvSpPr/>
      </dsp:nvSpPr>
      <dsp:spPr>
        <a:xfrm rot="5400000">
          <a:off x="3087586" y="2834907"/>
          <a:ext cx="350140" cy="32519"/>
        </a:xfrm>
        <a:custGeom>
          <a:avLst/>
          <a:gdLst/>
          <a:ahLst/>
          <a:cxnLst/>
          <a:rect l="0" t="0" r="0" b="0"/>
          <a:pathLst>
            <a:path>
              <a:moveTo>
                <a:pt x="0" y="16259"/>
              </a:moveTo>
              <a:lnTo>
                <a:pt x="350140" y="16259"/>
              </a:lnTo>
            </a:path>
          </a:pathLst>
        </a:cu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53902" y="2842414"/>
        <a:ext cx="17507" cy="17507"/>
      </dsp:txXfrm>
    </dsp:sp>
    <dsp:sp modelId="{DDD3E719-1F73-4937-AA4E-87B4614DEF16}">
      <dsp:nvSpPr>
        <dsp:cNvPr id="0" name=""/>
        <dsp:cNvSpPr/>
      </dsp:nvSpPr>
      <dsp:spPr>
        <a:xfrm>
          <a:off x="2619189" y="3026237"/>
          <a:ext cx="1286933" cy="1161534"/>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JO" sz="1400" kern="1200" dirty="0" smtClean="0"/>
            <a:t>تخزين البيانات بأمان</a:t>
          </a:r>
          <a:endParaRPr lang="en-US" sz="1400" kern="1200" dirty="0"/>
        </a:p>
      </dsp:txBody>
      <dsp:txXfrm>
        <a:off x="2807656" y="3196340"/>
        <a:ext cx="909999" cy="821328"/>
      </dsp:txXfrm>
    </dsp:sp>
    <dsp:sp modelId="{019FA2AA-6E18-4D15-8779-228375CEEA91}">
      <dsp:nvSpPr>
        <dsp:cNvPr id="0" name=""/>
        <dsp:cNvSpPr/>
      </dsp:nvSpPr>
      <dsp:spPr>
        <a:xfrm rot="10800000">
          <a:off x="2427813" y="2079070"/>
          <a:ext cx="254075" cy="32519"/>
        </a:xfrm>
        <a:custGeom>
          <a:avLst/>
          <a:gdLst/>
          <a:ahLst/>
          <a:cxnLst/>
          <a:rect l="0" t="0" r="0" b="0"/>
          <a:pathLst>
            <a:path>
              <a:moveTo>
                <a:pt x="0" y="16259"/>
              </a:moveTo>
              <a:lnTo>
                <a:pt x="254075" y="16259"/>
              </a:lnTo>
            </a:path>
          </a:pathLst>
        </a:cu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548499" y="2088978"/>
        <a:ext cx="12703" cy="12703"/>
      </dsp:txXfrm>
    </dsp:sp>
    <dsp:sp modelId="{94D4FC4F-63B6-41B1-949C-963082B9F6A7}">
      <dsp:nvSpPr>
        <dsp:cNvPr id="0" name=""/>
        <dsp:cNvSpPr/>
      </dsp:nvSpPr>
      <dsp:spPr>
        <a:xfrm>
          <a:off x="1074150" y="1514563"/>
          <a:ext cx="1353663" cy="1161534"/>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JO" sz="1400" kern="1200" dirty="0" smtClean="0"/>
            <a:t>تسميم البيانات (هجوم مستهدف على البيانات)</a:t>
          </a:r>
          <a:endParaRPr lang="en-US" sz="1400" kern="1200" dirty="0"/>
        </a:p>
      </dsp:txBody>
      <dsp:txXfrm>
        <a:off x="1272389" y="1684666"/>
        <a:ext cx="957185" cy="82132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8B2400-6C8E-4A8A-B616-06DC6B51FA11}" type="datetimeFigureOut">
              <a:rPr lang="en-US" smtClean="0"/>
              <a:t>11/30/2025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B00A5-6C95-43F5-B9E1-18EC36F5C59E}" type="slidenum">
              <a:rPr lang="en-US" smtClean="0"/>
              <a:t>‹#›</a:t>
            </a:fld>
            <a:endParaRPr lang="en-US"/>
          </a:p>
        </p:txBody>
      </p:sp>
    </p:spTree>
    <p:extLst>
      <p:ext uri="{BB962C8B-B14F-4D97-AF65-F5344CB8AC3E}">
        <p14:creationId xmlns:p14="http://schemas.microsoft.com/office/powerpoint/2010/main" val="257938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ar-JO"/>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D286C618-1499-4816-AB7E-70FC96E3F94B}" type="datetime1">
              <a:rPr lang="en-US" smtClean="0"/>
              <a:t>11/30/2025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6E292305-3961-4E7A-9FC9-E5B853216BC9}" type="datetime1">
              <a:rPr lang="en-US" smtClean="0"/>
              <a:t>11/30/2025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6C53B4E7-BBB1-4AAB-82EC-96CA41CF999A}" type="datetime1">
              <a:rPr lang="en-US" smtClean="0"/>
              <a:t>11/30/2025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CAA1B89C-54B2-4A46-9703-07BDDA67F73A}" type="datetime1">
              <a:rPr lang="en-US" smtClean="0"/>
              <a:t>11/30/2025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63C63311-6C66-443B-BA43-2572126E7AA7}" type="datetime1">
              <a:rPr lang="en-US" smtClean="0"/>
              <a:t>11/30/2025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E2BF812C-AD7D-4F98-9ED0-4B8C53E27B9F}" type="datetime1">
              <a:rPr lang="en-US" smtClean="0"/>
              <a:t>11/30/2025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9C5EB521-D05A-4B76-A73B-F962F898228F}" type="datetime1">
              <a:rPr lang="en-US" smtClean="0"/>
              <a:t>11/30/2025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ECEEE4E1-EF4B-4040-91E4-D13442EF735D}" type="datetime1">
              <a:rPr lang="en-US" smtClean="0"/>
              <a:t>11/30/2025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0C24191-97AC-48B3-8833-FB6B0DE27CC8}" type="datetime1">
              <a:rPr lang="en-US" smtClean="0"/>
              <a:t>11/30/2025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ar-JO"/>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CBEA491B-233B-4671-81E3-8EC2B83BC59E}" type="datetime1">
              <a:rPr lang="en-US" smtClean="0"/>
              <a:t>11/30/2025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1</a:t>
            </a:fld>
            <a:endParaRPr lang="en-US" dirty="0"/>
          </a:p>
        </p:txBody>
      </p:sp>
      <p:sp>
        <p:nvSpPr>
          <p:cNvPr id="2" name="Rectangle 1">
            <a:extLst>
              <a:ext uri="{FF2B5EF4-FFF2-40B4-BE49-F238E27FC236}">
                <a16:creationId xmlns:a16="http://schemas.microsoft.com/office/drawing/2014/main" id="{4DE56BD2-DDCC-4696-49C1-D5617BA19399}"/>
              </a:ext>
            </a:extLst>
          </p:cNvPr>
          <p:cNvSpPr>
            <a:spLocks noChangeArrowheads="1"/>
          </p:cNvSpPr>
          <p:nvPr/>
        </p:nvSpPr>
        <p:spPr bwMode="auto">
          <a:xfrm>
            <a:off x="64008" y="2984816"/>
            <a:ext cx="11841480" cy="3046988"/>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457200" lvl="0" indent="-457200" algn="r" rtl="1" eaLnBrk="0" fontAlgn="base" hangingPunct="0">
              <a:spcBef>
                <a:spcPct val="0"/>
              </a:spcBef>
              <a:spcAft>
                <a:spcPct val="0"/>
              </a:spcAft>
              <a:buFont typeface="Wingdings" panose="05000000000000000000" pitchFamily="2" charset="2"/>
              <a:buChar char="Ø"/>
            </a:pPr>
            <a:r>
              <a:rPr lang="ar-JO" altLang="ar-JO" sz="3200" dirty="0" smtClean="0">
                <a:solidFill>
                  <a:schemeClr val="tx1"/>
                </a:solidFill>
                <a:latin typeface="Times New Roman" panose="02020603050405020304" pitchFamily="18" charset="0"/>
              </a:rPr>
              <a:t>دور البيانات </a:t>
            </a:r>
            <a:r>
              <a:rPr lang="en-US" sz="3200" dirty="0">
                <a:solidFill>
                  <a:schemeClr val="tx1"/>
                </a:solidFill>
                <a:latin typeface="Times New Roman" panose="02020603050405020304" pitchFamily="18" charset="0"/>
              </a:rPr>
              <a:t>Role of Data</a:t>
            </a:r>
            <a:endParaRPr lang="ar-JO" altLang="ar-JO" sz="3200" dirty="0">
              <a:solidFill>
                <a:schemeClr val="tx1"/>
              </a:solidFill>
              <a:latin typeface="Times New Roman" panose="02020603050405020304" pitchFamily="18" charset="0"/>
            </a:endParaRPr>
          </a:p>
          <a:p>
            <a:pPr marL="457200" lvl="0" indent="-457200" algn="r" rtl="1" eaLnBrk="0" fontAlgn="base" hangingPunct="0">
              <a:spcBef>
                <a:spcPct val="0"/>
              </a:spcBef>
              <a:spcAft>
                <a:spcPct val="0"/>
              </a:spcAft>
              <a:buFont typeface="Wingdings" panose="05000000000000000000" pitchFamily="2" charset="2"/>
              <a:buChar char="Ø"/>
            </a:pPr>
            <a:r>
              <a:rPr lang="ar-JO" altLang="ar-JO" sz="3200" dirty="0" smtClean="0">
                <a:solidFill>
                  <a:schemeClr val="tx1"/>
                </a:solidFill>
                <a:latin typeface="Times New Roman" panose="02020603050405020304" pitchFamily="18" charset="0"/>
              </a:rPr>
              <a:t>جودة البيانات </a:t>
            </a:r>
            <a:r>
              <a:rPr lang="en-US" altLang="ar-JO" sz="3200" dirty="0">
                <a:solidFill>
                  <a:schemeClr val="tx1"/>
                </a:solidFill>
                <a:latin typeface="Times New Roman" panose="02020603050405020304" pitchFamily="18" charset="0"/>
              </a:rPr>
              <a:t>Data </a:t>
            </a:r>
            <a:r>
              <a:rPr lang="en-US" altLang="ar-JO" sz="3200" dirty="0" smtClean="0">
                <a:solidFill>
                  <a:schemeClr val="tx1"/>
                </a:solidFill>
                <a:latin typeface="Times New Roman" panose="02020603050405020304" pitchFamily="18" charset="0"/>
              </a:rPr>
              <a:t>Quality</a:t>
            </a:r>
            <a:endParaRPr lang="ar-JO" altLang="ar-JO" sz="3200" dirty="0" smtClean="0">
              <a:solidFill>
                <a:schemeClr val="tx1"/>
              </a:solidFill>
              <a:latin typeface="Times New Roman" panose="02020603050405020304" pitchFamily="18" charset="0"/>
            </a:endParaRPr>
          </a:p>
          <a:p>
            <a:pPr marL="457200" lvl="0" indent="-457200" algn="r" rtl="1" eaLnBrk="0" fontAlgn="base" hangingPunct="0">
              <a:spcBef>
                <a:spcPct val="0"/>
              </a:spcBef>
              <a:spcAft>
                <a:spcPct val="0"/>
              </a:spcAft>
              <a:buFont typeface="Wingdings" panose="05000000000000000000" pitchFamily="2" charset="2"/>
              <a:buChar char="Ø"/>
            </a:pPr>
            <a:r>
              <a:rPr lang="ar-JO" altLang="ar-JO" sz="3200" dirty="0" smtClean="0">
                <a:solidFill>
                  <a:schemeClr val="tx1"/>
                </a:solidFill>
                <a:latin typeface="Times New Roman" panose="02020603050405020304" pitchFamily="18" charset="0"/>
              </a:rPr>
              <a:t>التحيّز في البيانات </a:t>
            </a:r>
            <a:r>
              <a:rPr lang="en-US" altLang="ar-JO" sz="3200" dirty="0">
                <a:solidFill>
                  <a:schemeClr val="tx1"/>
                </a:solidFill>
                <a:latin typeface="Times New Roman" panose="02020603050405020304" pitchFamily="18" charset="0"/>
              </a:rPr>
              <a:t>Data Bias</a:t>
            </a:r>
            <a:endParaRPr lang="ar-JO" altLang="ar-JO" sz="3200" dirty="0">
              <a:solidFill>
                <a:schemeClr val="tx1"/>
              </a:solidFill>
              <a:latin typeface="Times New Roman" panose="02020603050405020304" pitchFamily="18" charset="0"/>
            </a:endParaRPr>
          </a:p>
          <a:p>
            <a:pPr marL="457200" marR="0" lvl="0" indent="-457200" algn="r" defTabSz="914400" rtl="1"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ar-JO" altLang="ar-JO" sz="3200" b="0" i="0" u="none" strike="noStrike" cap="none" normalizeH="0" baseline="0" dirty="0">
              <a:ln>
                <a:noFill/>
              </a:ln>
              <a:solidFill>
                <a:schemeClr val="tx1"/>
              </a:solidFill>
              <a:effectLst/>
              <a:latin typeface="Times New Roman" panose="02020603050405020304" pitchFamily="18" charset="0"/>
            </a:endParaRPr>
          </a:p>
          <a:p>
            <a:pPr marL="457200" marR="0" lvl="0" indent="-457200" algn="r" defTabSz="914400" rtl="1" eaLnBrk="0" fontAlgn="base" latinLnBrk="0" hangingPunct="0">
              <a:lnSpc>
                <a:spcPct val="100000"/>
              </a:lnSpc>
              <a:spcBef>
                <a:spcPct val="0"/>
              </a:spcBef>
              <a:spcAft>
                <a:spcPct val="0"/>
              </a:spcAft>
              <a:buClrTx/>
              <a:buSzTx/>
              <a:buFont typeface="Wingdings" panose="05000000000000000000" pitchFamily="2" charset="2"/>
              <a:buChar char="Ø"/>
              <a:tabLst/>
            </a:pPr>
            <a:endParaRPr lang="ar-JO" altLang="ar-JO" sz="3200" dirty="0">
              <a:solidFill>
                <a:schemeClr val="tx1"/>
              </a:solidFill>
              <a:latin typeface="Times New Roman" panose="02020603050405020304" pitchFamily="18" charset="0"/>
            </a:endParaRPr>
          </a:p>
          <a:p>
            <a:pPr marL="457200" marR="0" lvl="0" indent="-457200" algn="r" defTabSz="914400" rtl="1" eaLnBrk="0" fontAlgn="base" latinLnBrk="0" hangingPunct="0">
              <a:lnSpc>
                <a:spcPct val="100000"/>
              </a:lnSpc>
              <a:spcBef>
                <a:spcPct val="0"/>
              </a:spcBef>
              <a:spcAft>
                <a:spcPct val="0"/>
              </a:spcAft>
              <a:buClrTx/>
              <a:buSzTx/>
              <a:buFont typeface="Wingdings" panose="05000000000000000000" pitchFamily="2" charset="2"/>
              <a:buChar char="Ø"/>
              <a:tabLst/>
            </a:pPr>
            <a:endParaRPr lang="ar-JO" altLang="ar-JO" sz="3200" dirty="0">
              <a:solidFill>
                <a:schemeClr val="tx1"/>
              </a:solidFill>
              <a:latin typeface="Times New Roman" panose="02020603050405020304" pitchFamily="18" charset="0"/>
            </a:endParaRPr>
          </a:p>
        </p:txBody>
      </p:sp>
      <p:pic>
        <p:nvPicPr>
          <p:cNvPr id="1026" name="Picture 2" descr="How AI is improving data 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679" y="2325942"/>
            <a:ext cx="4846193" cy="32332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6102247-B34E-FCAA-D992-A009705770D9}"/>
              </a:ext>
            </a:extLst>
          </p:cNvPr>
          <p:cNvSpPr txBox="1"/>
          <p:nvPr/>
        </p:nvSpPr>
        <p:spPr>
          <a:xfrm>
            <a:off x="705257" y="281517"/>
            <a:ext cx="11068335" cy="1569660"/>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en-US" sz="4800" dirty="0">
                <a:solidFill>
                  <a:srgbClr val="C00000"/>
                </a:solidFill>
                <a:latin typeface="Times New Roman" panose="02020603050405020304" pitchFamily="18" charset="0"/>
              </a:rPr>
              <a:t>Data in Artificial </a:t>
            </a:r>
            <a:r>
              <a:rPr lang="en-US" sz="4800" dirty="0" smtClean="0">
                <a:solidFill>
                  <a:srgbClr val="C00000"/>
                </a:solidFill>
                <a:latin typeface="Times New Roman" panose="02020603050405020304" pitchFamily="18" charset="0"/>
              </a:rPr>
              <a:t>Intelligence</a:t>
            </a:r>
            <a:r>
              <a:rPr lang="ar-JO" sz="4800" dirty="0" smtClean="0">
                <a:solidFill>
                  <a:srgbClr val="C00000"/>
                </a:solidFill>
                <a:latin typeface="Times New Roman" panose="02020603050405020304" pitchFamily="18" charset="0"/>
              </a:rPr>
              <a:t>البيانات في الذكاء الاصطناعي </a:t>
            </a:r>
            <a:endParaRPr lang="ar-JO" sz="4800"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2356038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800" dirty="0" smtClean="0">
                <a:solidFill>
                  <a:srgbClr val="C00000"/>
                </a:solidFill>
                <a:latin typeface="Times New Roman" panose="02020603050405020304" pitchFamily="18" charset="0"/>
              </a:rPr>
              <a:t>دور البيانات في الذكاء الاصطناعي</a:t>
            </a:r>
            <a:endParaRPr lang="ar-JO" sz="4800" dirty="0">
              <a:solidFill>
                <a:srgbClr val="C00000"/>
              </a:solidFill>
              <a:latin typeface="Times New Roman" panose="02020603050405020304" pitchFamily="18" charset="0"/>
            </a:endParaRP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10</a:t>
            </a:fld>
            <a:endParaRPr lang="en-US" dirty="0"/>
          </a:p>
        </p:txBody>
      </p:sp>
      <p:sp>
        <p:nvSpPr>
          <p:cNvPr id="8" name="Rectangle 7"/>
          <p:cNvSpPr/>
          <p:nvPr/>
        </p:nvSpPr>
        <p:spPr>
          <a:xfrm>
            <a:off x="561832" y="1765598"/>
            <a:ext cx="11072552" cy="3785652"/>
          </a:xfrm>
          <a:prstGeom prst="rect">
            <a:avLst/>
          </a:prstGeom>
        </p:spPr>
        <p:txBody>
          <a:bodyPr wrap="square">
            <a:spAutoFit/>
          </a:bodyPr>
          <a:lstStyle/>
          <a:p>
            <a:pPr algn="r" rtl="1"/>
            <a:r>
              <a:rPr lang="ar-JO" sz="2400" b="1" dirty="0"/>
              <a:t>4. تحسين اتخاذ القرارات </a:t>
            </a:r>
            <a:r>
              <a:rPr lang="ar-JO" sz="2400" b="1" dirty="0" smtClean="0"/>
              <a:t>التجارية</a:t>
            </a:r>
          </a:p>
          <a:p>
            <a:pPr algn="r" rtl="1"/>
            <a:endParaRPr lang="ar-JO" sz="2400" b="1" dirty="0" smtClean="0"/>
          </a:p>
          <a:p>
            <a:pPr algn="r" rtl="1"/>
            <a:r>
              <a:rPr lang="ar-JO" sz="2400" dirty="0" smtClean="0"/>
              <a:t>تستفيد </a:t>
            </a:r>
            <a:r>
              <a:rPr lang="ar-JO" sz="2400" dirty="0"/>
              <a:t>الشركات من الذكاء الاصطناعي لتحليل كميات كبيرة من البيانات </a:t>
            </a:r>
            <a:r>
              <a:rPr lang="ar-JO" sz="2400" dirty="0" smtClean="0"/>
              <a:t>بسرعة، </a:t>
            </a:r>
            <a:r>
              <a:rPr lang="ar-JO" sz="2400" dirty="0"/>
              <a:t>واستخلاص أنماط </a:t>
            </a:r>
            <a:r>
              <a:rPr lang="ar-JO" sz="2400" dirty="0" smtClean="0"/>
              <a:t>قد لا يلاحظها البشر تساعدها </a:t>
            </a:r>
            <a:r>
              <a:rPr lang="ar-JO" sz="2400" dirty="0"/>
              <a:t>على اتخاذ قرارات أدق وأسرع من الطرق </a:t>
            </a:r>
            <a:r>
              <a:rPr lang="ar-JO" sz="2400" dirty="0" smtClean="0"/>
              <a:t>التقليدية. </a:t>
            </a:r>
            <a:r>
              <a:rPr lang="ar-JO" sz="2400" dirty="0"/>
              <a:t>أمثلة </a:t>
            </a:r>
            <a:r>
              <a:rPr lang="ar-JO" sz="2400" dirty="0" smtClean="0"/>
              <a:t>على </a:t>
            </a:r>
            <a:r>
              <a:rPr lang="ar-JO" sz="2400" dirty="0"/>
              <a:t>ذلك:</a:t>
            </a:r>
          </a:p>
          <a:p>
            <a:pPr algn="r" rtl="1"/>
            <a:endParaRPr lang="ar-JO" sz="2400" dirty="0"/>
          </a:p>
          <a:p>
            <a:pPr algn="r" rtl="1"/>
            <a:r>
              <a:rPr lang="ar-JO" sz="2400" dirty="0" smtClean="0"/>
              <a:t>أ. </a:t>
            </a:r>
            <a:r>
              <a:rPr lang="ar-JO" sz="2400" b="1" dirty="0" smtClean="0"/>
              <a:t>التمويل</a:t>
            </a:r>
            <a:r>
              <a:rPr lang="ar-JO" sz="2400" b="1" dirty="0"/>
              <a:t>: </a:t>
            </a:r>
            <a:r>
              <a:rPr lang="ar-JO" sz="2400" dirty="0"/>
              <a:t>توقّع اتجاهات سوق المال ودعم قرارات الاستثمار</a:t>
            </a:r>
            <a:r>
              <a:rPr lang="ar-JO" sz="2400" dirty="0" smtClean="0"/>
              <a:t>.</a:t>
            </a:r>
            <a:endParaRPr lang="en-US" sz="2400" dirty="0" smtClean="0"/>
          </a:p>
          <a:p>
            <a:pPr algn="r" rtl="1"/>
            <a:endParaRPr lang="ar-JO" sz="2400" dirty="0" smtClean="0"/>
          </a:p>
          <a:p>
            <a:pPr algn="r" rtl="1"/>
            <a:r>
              <a:rPr lang="ar-JO" sz="2400" dirty="0" smtClean="0"/>
              <a:t>ب. </a:t>
            </a:r>
            <a:r>
              <a:rPr lang="ar-JO" sz="2400" b="1" dirty="0" smtClean="0"/>
              <a:t>التجزئة</a:t>
            </a:r>
            <a:r>
              <a:rPr lang="ar-JO" sz="2400" b="1" dirty="0"/>
              <a:t>: </a:t>
            </a:r>
            <a:r>
              <a:rPr lang="ar-JO" sz="2400" dirty="0"/>
              <a:t>تحليل بيانات المبيعات للتنبؤ بالطلب وتحسين إدارة المخزون</a:t>
            </a:r>
            <a:r>
              <a:rPr lang="ar-JO" sz="2400" dirty="0" smtClean="0"/>
              <a:t>.</a:t>
            </a:r>
            <a:endParaRPr lang="en-US" sz="2400" dirty="0" smtClean="0"/>
          </a:p>
          <a:p>
            <a:pPr algn="r" rtl="1"/>
            <a:endParaRPr lang="ar-JO" sz="2400" dirty="0" smtClean="0"/>
          </a:p>
          <a:p>
            <a:pPr algn="r" rtl="1"/>
            <a:r>
              <a:rPr lang="ar-JO" sz="2400" dirty="0" smtClean="0"/>
              <a:t>ج. </a:t>
            </a:r>
            <a:r>
              <a:rPr lang="ar-JO" sz="2400" b="1" dirty="0" smtClean="0"/>
              <a:t>التصنيع </a:t>
            </a:r>
            <a:r>
              <a:rPr lang="ar-JO" sz="2400" b="1" dirty="0"/>
              <a:t>والبنية التحتية</a:t>
            </a:r>
            <a:r>
              <a:rPr lang="ar-JO" sz="2400" dirty="0"/>
              <a:t>: التنبؤ بالأعطال مبكرًا وتنظيم خطط الصيانة للحدّ من التوقفات والخسائر.</a:t>
            </a:r>
          </a:p>
        </p:txBody>
      </p:sp>
    </p:spTree>
    <p:extLst>
      <p:ext uri="{BB962C8B-B14F-4D97-AF65-F5344CB8AC3E}">
        <p14:creationId xmlns:p14="http://schemas.microsoft.com/office/powerpoint/2010/main" val="3091849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rtl="1"/>
            <a:r>
              <a:rPr lang="ar-JO" sz="4800" dirty="0" smtClean="0">
                <a:solidFill>
                  <a:srgbClr val="C00000"/>
                </a:solidFill>
                <a:latin typeface="Times New Roman" panose="02020603050405020304" pitchFamily="18" charset="0"/>
              </a:rPr>
              <a:t> جودة البيانات </a:t>
            </a:r>
            <a:r>
              <a:rPr lang="en-US" sz="4800" dirty="0">
                <a:solidFill>
                  <a:srgbClr val="C00000"/>
                </a:solidFill>
                <a:latin typeface="Times New Roman" panose="02020603050405020304" pitchFamily="18" charset="0"/>
              </a:rPr>
              <a:t>Data Quality</a:t>
            </a:r>
            <a:endParaRPr lang="ar-JO" sz="4800" dirty="0">
              <a:solidFill>
                <a:srgbClr val="C00000"/>
              </a:solidFill>
              <a:latin typeface="Times New Roman" panose="02020603050405020304" pitchFamily="18" charset="0"/>
            </a:endParaRP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11</a:t>
            </a:fld>
            <a:endParaRPr lang="en-US" dirty="0"/>
          </a:p>
        </p:txBody>
      </p:sp>
      <p:sp>
        <p:nvSpPr>
          <p:cNvPr id="8" name="Rectangle 7"/>
          <p:cNvSpPr/>
          <p:nvPr/>
        </p:nvSpPr>
        <p:spPr>
          <a:xfrm>
            <a:off x="146304" y="2140502"/>
            <a:ext cx="11627288" cy="2677656"/>
          </a:xfrm>
          <a:prstGeom prst="rect">
            <a:avLst/>
          </a:prstGeom>
        </p:spPr>
        <p:txBody>
          <a:bodyPr wrap="square">
            <a:spAutoFit/>
          </a:bodyPr>
          <a:lstStyle/>
          <a:p>
            <a:pPr algn="just" rtl="1"/>
            <a:r>
              <a:rPr lang="ar-JO" sz="2400" dirty="0" smtClean="0"/>
              <a:t>تعد </a:t>
            </a:r>
            <a:r>
              <a:rPr lang="ar-JO" sz="2400" dirty="0"/>
              <a:t>جودة البيانات من أهم العوامل التي تحدِّد نجاح أي مشروع للذكاء الاصطناعي؛ فالنموذج الذي يتدرّب على بيانات رديئة سينتج عنه مخرجات غير دقيقة. ويمكن تقييم جودة البيانات عبر عدد من الأبعاد، من أبرزها:</a:t>
            </a:r>
          </a:p>
          <a:p>
            <a:pPr algn="just" rtl="1"/>
            <a:endParaRPr lang="ar-JO" sz="2400" b="1" dirty="0"/>
          </a:p>
          <a:p>
            <a:pPr marL="342900" indent="-342900" algn="just" rtl="1">
              <a:buFont typeface="Arial" panose="020B0604020202020204" pitchFamily="34" charset="0"/>
              <a:buChar char="•"/>
            </a:pPr>
            <a:r>
              <a:rPr lang="ar-JO" sz="2400" b="1" dirty="0" smtClean="0"/>
              <a:t>الدقّة (</a:t>
            </a:r>
            <a:r>
              <a:rPr lang="en-US" sz="2400" b="1" dirty="0"/>
              <a:t>Accuracy</a:t>
            </a:r>
            <a:r>
              <a:rPr lang="ar-JO" sz="2400" b="1" dirty="0" smtClean="0"/>
              <a:t>):</a:t>
            </a:r>
            <a:r>
              <a:rPr lang="en-US" sz="2400" b="1" dirty="0" smtClean="0"/>
              <a:t> </a:t>
            </a:r>
            <a:r>
              <a:rPr lang="ar-JO" sz="2400" dirty="0"/>
              <a:t>مدى خلوّ البيانات من الأخطاء والقيم غير المنطقية </a:t>
            </a:r>
            <a:r>
              <a:rPr lang="ar-JO" sz="2400" dirty="0" smtClean="0">
                <a:solidFill>
                  <a:srgbClr val="0070C0"/>
                </a:solidFill>
              </a:rPr>
              <a:t>(تسجيل </a:t>
            </a:r>
            <a:r>
              <a:rPr lang="ar-JO" sz="2400" dirty="0">
                <a:solidFill>
                  <a:srgbClr val="0070C0"/>
                </a:solidFill>
              </a:rPr>
              <a:t>عمر شخص بـ 200 سنة</a:t>
            </a:r>
            <a:r>
              <a:rPr lang="ar-JO" sz="2400" dirty="0" smtClean="0">
                <a:solidFill>
                  <a:srgbClr val="0070C0"/>
                </a:solidFill>
              </a:rPr>
              <a:t>).</a:t>
            </a:r>
            <a:endParaRPr lang="en-US" sz="2400" dirty="0" smtClean="0">
              <a:solidFill>
                <a:srgbClr val="0070C0"/>
              </a:solidFill>
            </a:endParaRPr>
          </a:p>
          <a:p>
            <a:pPr marL="342900" indent="-342900" algn="just" rtl="1">
              <a:buFont typeface="Arial" panose="020B0604020202020204" pitchFamily="34" charset="0"/>
              <a:buChar char="•"/>
            </a:pPr>
            <a:endParaRPr lang="en-US" sz="2400" dirty="0">
              <a:solidFill>
                <a:srgbClr val="0070C0"/>
              </a:solidFill>
            </a:endParaRPr>
          </a:p>
          <a:p>
            <a:pPr marL="342900" indent="-342900" algn="just" rtl="1">
              <a:buFont typeface="Arial" panose="020B0604020202020204" pitchFamily="34" charset="0"/>
              <a:buChar char="•"/>
            </a:pPr>
            <a:endParaRPr lang="ar-JO" sz="2400" dirty="0">
              <a:solidFill>
                <a:srgbClr val="0070C0"/>
              </a:solidFill>
            </a:endParaRPr>
          </a:p>
          <a:p>
            <a:pPr marL="342900" indent="-342900" algn="just" rtl="1">
              <a:buFont typeface="Arial" panose="020B0604020202020204" pitchFamily="34" charset="0"/>
              <a:buChar char="•"/>
            </a:pPr>
            <a:r>
              <a:rPr lang="ar-JO" sz="2400" b="1" dirty="0" smtClean="0"/>
              <a:t>الاكتمال (</a:t>
            </a:r>
            <a:r>
              <a:rPr lang="en-US" sz="2400" b="1" dirty="0"/>
              <a:t>Completeness</a:t>
            </a:r>
            <a:r>
              <a:rPr lang="ar-JO" sz="2400" b="1" dirty="0" smtClean="0"/>
              <a:t>)</a:t>
            </a:r>
            <a:r>
              <a:rPr lang="en-US" sz="2400" b="1" dirty="0" smtClean="0"/>
              <a:t> :</a:t>
            </a:r>
            <a:r>
              <a:rPr lang="ar-JO" sz="2400" dirty="0" smtClean="0"/>
              <a:t>مدى </a:t>
            </a:r>
            <a:r>
              <a:rPr lang="ar-JO" sz="2400" dirty="0"/>
              <a:t>توافر القيم في الحقول الأساسية وعدم وجود قيَم مفقودة </a:t>
            </a:r>
            <a:r>
              <a:rPr lang="ar-JO" sz="2400" dirty="0" smtClean="0"/>
              <a:t>(</a:t>
            </a:r>
            <a:r>
              <a:rPr lang="en-US" sz="2400" dirty="0"/>
              <a:t>Missing Values</a:t>
            </a:r>
            <a:r>
              <a:rPr lang="ar-JO" sz="2400" dirty="0" smtClean="0"/>
              <a:t>)</a:t>
            </a:r>
            <a:endParaRPr lang="en-US" sz="2400" dirty="0"/>
          </a:p>
        </p:txBody>
      </p:sp>
    </p:spTree>
    <p:extLst>
      <p:ext uri="{BB962C8B-B14F-4D97-AF65-F5344CB8AC3E}">
        <p14:creationId xmlns:p14="http://schemas.microsoft.com/office/powerpoint/2010/main" val="1330682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rtl="1"/>
            <a:r>
              <a:rPr lang="ar-JO" sz="4800" dirty="0" smtClean="0">
                <a:solidFill>
                  <a:srgbClr val="C00000"/>
                </a:solidFill>
                <a:latin typeface="Times New Roman" panose="02020603050405020304" pitchFamily="18" charset="0"/>
              </a:rPr>
              <a:t> جودة البيانات </a:t>
            </a:r>
            <a:r>
              <a:rPr lang="en-US" sz="4800" dirty="0">
                <a:solidFill>
                  <a:srgbClr val="C00000"/>
                </a:solidFill>
                <a:latin typeface="Times New Roman" panose="02020603050405020304" pitchFamily="18" charset="0"/>
              </a:rPr>
              <a:t>Data Quality</a:t>
            </a:r>
            <a:endParaRPr lang="ar-JO" sz="4800" dirty="0">
              <a:solidFill>
                <a:srgbClr val="C00000"/>
              </a:solidFill>
              <a:latin typeface="Times New Roman" panose="02020603050405020304" pitchFamily="18" charset="0"/>
            </a:endParaRP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12</a:t>
            </a:fld>
            <a:endParaRPr lang="en-US" dirty="0"/>
          </a:p>
        </p:txBody>
      </p:sp>
      <p:sp>
        <p:nvSpPr>
          <p:cNvPr id="8" name="Rectangle 7"/>
          <p:cNvSpPr/>
          <p:nvPr/>
        </p:nvSpPr>
        <p:spPr>
          <a:xfrm>
            <a:off x="146304" y="2256151"/>
            <a:ext cx="11627288" cy="3046988"/>
          </a:xfrm>
          <a:prstGeom prst="rect">
            <a:avLst/>
          </a:prstGeom>
        </p:spPr>
        <p:txBody>
          <a:bodyPr wrap="square">
            <a:spAutoFit/>
          </a:bodyPr>
          <a:lstStyle/>
          <a:p>
            <a:pPr marL="342900" indent="-342900" algn="just" rtl="1">
              <a:buFont typeface="Arial" panose="020B0604020202020204" pitchFamily="34" charset="0"/>
              <a:buChar char="•"/>
            </a:pPr>
            <a:r>
              <a:rPr lang="ar-JO" sz="2400" b="1" dirty="0" smtClean="0"/>
              <a:t>الاتّساق (</a:t>
            </a:r>
            <a:r>
              <a:rPr lang="en-US" sz="2400" b="1" dirty="0" smtClean="0"/>
              <a:t>Consistency</a:t>
            </a:r>
            <a:r>
              <a:rPr lang="ar-JO" sz="2400" b="1" dirty="0" smtClean="0"/>
              <a:t>)</a:t>
            </a:r>
            <a:r>
              <a:rPr lang="en-US" sz="2400" b="1" dirty="0" smtClean="0"/>
              <a:t> :</a:t>
            </a:r>
            <a:r>
              <a:rPr lang="en-US" sz="2400" dirty="0" smtClean="0"/>
              <a:t> </a:t>
            </a:r>
            <a:r>
              <a:rPr lang="ar-JO" sz="2400" dirty="0" smtClean="0"/>
              <a:t>مدى تطابق البيانات وتوافقها عبر المصادر أو الجداول المختلفة </a:t>
            </a:r>
            <a:r>
              <a:rPr lang="ar-JO" sz="2400" dirty="0" smtClean="0">
                <a:solidFill>
                  <a:srgbClr val="0070C0"/>
                </a:solidFill>
              </a:rPr>
              <a:t>(تسجيل الجنس أحيانًا بصيغة "ذكر/أنثى" وأحيانًا بصيغة "</a:t>
            </a:r>
            <a:r>
              <a:rPr lang="en-US" sz="2400" dirty="0" smtClean="0">
                <a:solidFill>
                  <a:srgbClr val="0070C0"/>
                </a:solidFill>
              </a:rPr>
              <a:t>M/F" </a:t>
            </a:r>
            <a:r>
              <a:rPr lang="ar-JO" sz="2400" dirty="0" smtClean="0">
                <a:solidFill>
                  <a:srgbClr val="0070C0"/>
                </a:solidFill>
              </a:rPr>
              <a:t>في العمود نفسه).</a:t>
            </a:r>
            <a:endParaRPr lang="en-US" sz="2400" dirty="0" smtClean="0">
              <a:solidFill>
                <a:srgbClr val="0070C0"/>
              </a:solidFill>
            </a:endParaRPr>
          </a:p>
          <a:p>
            <a:pPr marL="342900" indent="-342900" algn="just" rtl="1">
              <a:buFont typeface="Arial" panose="020B0604020202020204" pitchFamily="34" charset="0"/>
              <a:buChar char="•"/>
            </a:pPr>
            <a:endParaRPr lang="ar-JO" sz="2400" dirty="0" smtClean="0">
              <a:solidFill>
                <a:srgbClr val="0070C0"/>
              </a:solidFill>
            </a:endParaRPr>
          </a:p>
          <a:p>
            <a:pPr marL="342900" indent="-342900" algn="just" rtl="1">
              <a:buFont typeface="Arial" panose="020B0604020202020204" pitchFamily="34" charset="0"/>
              <a:buChar char="•"/>
            </a:pPr>
            <a:r>
              <a:rPr lang="ar-JO" sz="2400" b="1" dirty="0" smtClean="0"/>
              <a:t>الأهمية </a:t>
            </a:r>
            <a:r>
              <a:rPr lang="en-US" sz="2400" b="1" dirty="0" smtClean="0"/>
              <a:t>Relevance)</a:t>
            </a:r>
            <a:r>
              <a:rPr lang="ar-JO" sz="2400" b="1" dirty="0" smtClean="0"/>
              <a:t>): </a:t>
            </a:r>
            <a:r>
              <a:rPr lang="ar-JO" sz="2400" dirty="0" smtClean="0"/>
              <a:t>مدى </a:t>
            </a:r>
            <a:r>
              <a:rPr lang="ar-JO" sz="2400" dirty="0"/>
              <a:t>ارتباط البيانات المتوافرة بالمشكلة التي نريد </a:t>
            </a:r>
            <a:r>
              <a:rPr lang="ar-JO" sz="2400" dirty="0" smtClean="0"/>
              <a:t>حلّها</a:t>
            </a:r>
            <a:r>
              <a:rPr lang="ar-JO" sz="2400" dirty="0" smtClean="0">
                <a:solidFill>
                  <a:srgbClr val="0070C0"/>
                </a:solidFill>
              </a:rPr>
              <a:t>.(بيانات </a:t>
            </a:r>
            <a:r>
              <a:rPr lang="ar-JO" sz="2400" dirty="0">
                <a:solidFill>
                  <a:srgbClr val="0070C0"/>
                </a:solidFill>
              </a:rPr>
              <a:t>حالة الطقس غالبًا لا تساعد في التنبؤ بأسعار الأسهم المالية، إلّا إذا كان الحديث عن شركة تتأثر مباشرة بالطقس مثل شركة </a:t>
            </a:r>
            <a:r>
              <a:rPr lang="ar-JO" sz="2400" dirty="0" smtClean="0">
                <a:solidFill>
                  <a:srgbClr val="0070C0"/>
                </a:solidFill>
              </a:rPr>
              <a:t>مظلات).</a:t>
            </a:r>
            <a:endParaRPr lang="en-US" sz="2400" dirty="0" smtClean="0">
              <a:solidFill>
                <a:srgbClr val="0070C0"/>
              </a:solidFill>
            </a:endParaRPr>
          </a:p>
          <a:p>
            <a:pPr marL="342900" indent="-342900" algn="just" rtl="1">
              <a:buFont typeface="Arial" panose="020B0604020202020204" pitchFamily="34" charset="0"/>
              <a:buChar char="•"/>
            </a:pPr>
            <a:endParaRPr lang="ar-JO" sz="2400" dirty="0" smtClean="0">
              <a:solidFill>
                <a:srgbClr val="0070C0"/>
              </a:solidFill>
            </a:endParaRPr>
          </a:p>
          <a:p>
            <a:pPr marL="342900" indent="-342900" algn="just" rtl="1">
              <a:buFont typeface="Arial" panose="020B0604020202020204" pitchFamily="34" charset="0"/>
              <a:buChar char="•"/>
            </a:pPr>
            <a:r>
              <a:rPr lang="ar-JO" sz="2400" b="1" dirty="0" smtClean="0"/>
              <a:t>التحديث (</a:t>
            </a:r>
            <a:r>
              <a:rPr lang="en-US" sz="2400" b="1" dirty="0"/>
              <a:t>Timeliness</a:t>
            </a:r>
            <a:r>
              <a:rPr lang="ar-JO" sz="2400" b="1" dirty="0" smtClean="0"/>
              <a:t>)</a:t>
            </a:r>
            <a:r>
              <a:rPr lang="en-US" sz="2400" b="1" dirty="0" smtClean="0"/>
              <a:t> </a:t>
            </a:r>
            <a:r>
              <a:rPr lang="en-US" sz="2400" dirty="0" smtClean="0"/>
              <a:t>: </a:t>
            </a:r>
            <a:r>
              <a:rPr lang="ar-JO" sz="2400" dirty="0"/>
              <a:t>هل البيانات محدثة وزمنها مناسب؟ </a:t>
            </a:r>
            <a:r>
              <a:rPr lang="ar-JO" sz="2400" dirty="0" smtClean="0">
                <a:solidFill>
                  <a:srgbClr val="0070C0"/>
                </a:solidFill>
              </a:rPr>
              <a:t>(النموذج </a:t>
            </a:r>
            <a:r>
              <a:rPr lang="ar-JO" sz="2400" dirty="0">
                <a:solidFill>
                  <a:srgbClr val="0070C0"/>
                </a:solidFill>
              </a:rPr>
              <a:t>الذي يُدرَّب على بيانات عن عادات الشراء قبل 20 عامًا لن يقدّم نتائج مفيدة في الوقت </a:t>
            </a:r>
            <a:r>
              <a:rPr lang="ar-JO" sz="2400" dirty="0" smtClean="0">
                <a:solidFill>
                  <a:srgbClr val="0070C0"/>
                </a:solidFill>
              </a:rPr>
              <a:t>الحاضر).</a:t>
            </a:r>
            <a:endParaRPr lang="ar-JO" sz="2400" dirty="0">
              <a:solidFill>
                <a:srgbClr val="0070C0"/>
              </a:solidFill>
            </a:endParaRPr>
          </a:p>
        </p:txBody>
      </p:sp>
    </p:spTree>
    <p:extLst>
      <p:ext uri="{BB962C8B-B14F-4D97-AF65-F5344CB8AC3E}">
        <p14:creationId xmlns:p14="http://schemas.microsoft.com/office/powerpoint/2010/main" val="201436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800" dirty="0" smtClean="0">
                <a:solidFill>
                  <a:srgbClr val="C00000"/>
                </a:solidFill>
                <a:latin typeface="Times New Roman" panose="02020603050405020304" pitchFamily="18" charset="0"/>
              </a:rPr>
              <a:t>تحديات تواجه ضمان جودة البيانات</a:t>
            </a:r>
            <a:endParaRPr lang="ar-JO" sz="4800" dirty="0">
              <a:solidFill>
                <a:srgbClr val="C00000"/>
              </a:solidFill>
              <a:latin typeface="Times New Roman" panose="02020603050405020304" pitchFamily="18" charset="0"/>
            </a:endParaRP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13</a:t>
            </a:fld>
            <a:endParaRPr lang="en-US" dirty="0"/>
          </a:p>
        </p:txBody>
      </p:sp>
      <p:graphicFrame>
        <p:nvGraphicFramePr>
          <p:cNvPr id="3" name="Diagram 2"/>
          <p:cNvGraphicFramePr/>
          <p:nvPr>
            <p:extLst>
              <p:ext uri="{D42A27DB-BD31-4B8C-83A1-F6EECF244321}">
                <p14:modId xmlns:p14="http://schemas.microsoft.com/office/powerpoint/2010/main" val="2601308697"/>
              </p:ext>
            </p:extLst>
          </p:nvPr>
        </p:nvGraphicFramePr>
        <p:xfrm>
          <a:off x="2359152" y="1545336"/>
          <a:ext cx="6429248" cy="4190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8077200" y="3230073"/>
            <a:ext cx="4181024" cy="1077218"/>
          </a:xfrm>
          <a:prstGeom prst="rect">
            <a:avLst/>
          </a:prstGeom>
        </p:spPr>
        <p:txBody>
          <a:bodyPr wrap="square">
            <a:spAutoFit/>
          </a:bodyPr>
          <a:lstStyle/>
          <a:p>
            <a:pPr lvl="1" algn="just" rtl="1"/>
            <a:r>
              <a:rPr lang="ar-JO" sz="1600" dirty="0"/>
              <a:t>عملية تصنيف البيانات يدويًا تستغرق وقتًا طويلًا، وتكلّف جهدًا كبيرًا، وتكون عرضة للأخطاء، مما يجعل الوصول إلى تصنيفات دقيقة تمثّل الواقع مهمة صعبة ومعقّدة.</a:t>
            </a:r>
            <a:endParaRPr lang="en-US" sz="1600" dirty="0"/>
          </a:p>
        </p:txBody>
      </p:sp>
      <p:sp>
        <p:nvSpPr>
          <p:cNvPr id="9" name="Rectangle 8"/>
          <p:cNvSpPr/>
          <p:nvPr/>
        </p:nvSpPr>
        <p:spPr>
          <a:xfrm>
            <a:off x="6790443" y="5161031"/>
            <a:ext cx="4561855" cy="830997"/>
          </a:xfrm>
          <a:prstGeom prst="rect">
            <a:avLst/>
          </a:prstGeom>
        </p:spPr>
        <p:txBody>
          <a:bodyPr wrap="square">
            <a:spAutoFit/>
          </a:bodyPr>
          <a:lstStyle/>
          <a:p>
            <a:pPr algn="just" rtl="1"/>
            <a:r>
              <a:rPr lang="ar-JO" sz="1600" dirty="0"/>
              <a:t>تحقيق جودة عالية للبيانات يتطلّب حمايتها من الوصول غير المصرّح به أو التلف أو التلاعب. لذلك تُلزَم المؤسسات بتوفير أنظمة تخزين آمنة وموثوقة </a:t>
            </a:r>
            <a:r>
              <a:rPr lang="ar-JO" sz="1600" dirty="0" smtClean="0"/>
              <a:t>للبيانات.</a:t>
            </a:r>
            <a:endParaRPr lang="en-US" sz="1600" dirty="0"/>
          </a:p>
        </p:txBody>
      </p:sp>
      <p:sp>
        <p:nvSpPr>
          <p:cNvPr id="10" name="Rectangle 9"/>
          <p:cNvSpPr/>
          <p:nvPr/>
        </p:nvSpPr>
        <p:spPr>
          <a:xfrm>
            <a:off x="6759456" y="1427583"/>
            <a:ext cx="4870711" cy="1077218"/>
          </a:xfrm>
          <a:prstGeom prst="rect">
            <a:avLst/>
          </a:prstGeom>
        </p:spPr>
        <p:txBody>
          <a:bodyPr wrap="square">
            <a:spAutoFit/>
          </a:bodyPr>
          <a:lstStyle/>
          <a:p>
            <a:pPr algn="just" rtl="1"/>
            <a:r>
              <a:rPr lang="ar-JO" sz="1600" dirty="0"/>
              <a:t>عادة استخدام البيانات التي يُنتِجها الذكاء الاصطناعي في تدريب نماذج أخرى قد تخلق حلقات تغذية راجعة، فيتعلّم النموذج تدريجيًا من بيانات مصطنعة أكثر من البيانات الحقيقية. ومع مرور الوقت قد ينحرف عن تمثيل الواقع وتزداد التحيزات أو تُستحدَث تحيزات جديدة</a:t>
            </a:r>
            <a:endParaRPr lang="en-US" sz="1600" dirty="0"/>
          </a:p>
        </p:txBody>
      </p:sp>
      <p:sp>
        <p:nvSpPr>
          <p:cNvPr id="2" name="Rectangle 1"/>
          <p:cNvSpPr/>
          <p:nvPr/>
        </p:nvSpPr>
        <p:spPr>
          <a:xfrm>
            <a:off x="175260" y="3056111"/>
            <a:ext cx="3144012" cy="1569660"/>
          </a:xfrm>
          <a:prstGeom prst="rect">
            <a:avLst/>
          </a:prstGeom>
        </p:spPr>
        <p:txBody>
          <a:bodyPr wrap="square">
            <a:spAutoFit/>
          </a:bodyPr>
          <a:lstStyle/>
          <a:p>
            <a:pPr algn="just" rtl="1"/>
            <a:r>
              <a:rPr lang="ar-JO" sz="1600" dirty="0"/>
              <a:t>تسميم البيانات هو هجوم على أنظمة الذكاء الاصطناعي يقوم فيه المهاجم بإدخال بيانات خبيثة إلى مجموعة التدريب، فيشوّه تعلّم النموذج ويؤدي إلى نتائج خاطئة، مما يستدعي فحص البيانات باستمرار لاكتشاف أي بيانات مشبوهة.</a:t>
            </a:r>
          </a:p>
        </p:txBody>
      </p:sp>
    </p:spTree>
    <p:extLst>
      <p:ext uri="{BB962C8B-B14F-4D97-AF65-F5344CB8AC3E}">
        <p14:creationId xmlns:p14="http://schemas.microsoft.com/office/powerpoint/2010/main" val="1705917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800" dirty="0" smtClean="0">
                <a:solidFill>
                  <a:srgbClr val="C00000"/>
                </a:solidFill>
                <a:latin typeface="Times New Roman" panose="02020603050405020304" pitchFamily="18" charset="0"/>
              </a:rPr>
              <a:t>تحيّز البيانات</a:t>
            </a:r>
            <a:endParaRPr lang="ar-JO" sz="4800" dirty="0">
              <a:solidFill>
                <a:srgbClr val="C00000"/>
              </a:solidFill>
              <a:latin typeface="Times New Roman" panose="02020603050405020304" pitchFamily="18" charset="0"/>
            </a:endParaRP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14</a:t>
            </a:fld>
            <a:endParaRPr lang="en-US" dirty="0"/>
          </a:p>
        </p:txBody>
      </p:sp>
      <p:sp>
        <p:nvSpPr>
          <p:cNvPr id="6" name="Rectangle 5"/>
          <p:cNvSpPr/>
          <p:nvPr/>
        </p:nvSpPr>
        <p:spPr>
          <a:xfrm>
            <a:off x="886275" y="2095744"/>
            <a:ext cx="10497312" cy="3170099"/>
          </a:xfrm>
          <a:prstGeom prst="rect">
            <a:avLst/>
          </a:prstGeom>
        </p:spPr>
        <p:txBody>
          <a:bodyPr wrap="square">
            <a:spAutoFit/>
          </a:bodyPr>
          <a:lstStyle/>
          <a:p>
            <a:pPr algn="just" rtl="1"/>
            <a:r>
              <a:rPr lang="ar-JO" sz="2000" dirty="0"/>
              <a:t>أداء أنظمة الذكاء الاصطناعي يعتمد بشكل كبير على جودة وحيادية البيانات التي تُدرَّب عليها. إذا كانت البيانات </a:t>
            </a:r>
            <a:r>
              <a:rPr lang="ar-JO" sz="2000" u="sng" dirty="0"/>
              <a:t>متحيزة أو غير مُمثّلة </a:t>
            </a:r>
            <a:r>
              <a:rPr lang="ar-JO" sz="2000" dirty="0"/>
              <a:t>لجميع الفئات، فإن النظام يتبنّى نفس هذا التحيز ويُنتِج </a:t>
            </a:r>
            <a:r>
              <a:rPr lang="ar-JO" sz="2000" u="sng" dirty="0"/>
              <a:t>قرارات غير عادلة</a:t>
            </a:r>
            <a:r>
              <a:rPr lang="ar-JO" sz="2000" dirty="0"/>
              <a:t>.</a:t>
            </a:r>
          </a:p>
          <a:p>
            <a:pPr algn="just" rtl="1"/>
            <a:endParaRPr lang="ar-JO" sz="2000" dirty="0"/>
          </a:p>
          <a:p>
            <a:pPr algn="just" rtl="1"/>
            <a:r>
              <a:rPr lang="ar-JO" sz="2000" b="1" dirty="0"/>
              <a:t>تحيز البيانات: </a:t>
            </a:r>
            <a:r>
              <a:rPr lang="ar-JO" sz="2000" dirty="0"/>
              <a:t>يعني وجود تمثيل غير دقيق أو غير متوازن داخل بيانات التدريب، بسبب طريقة جمع البيانات، أو اختيار عيّنات غير مناسبة، أو انعكاس تحيزات موجودة في المجتمع. هذا التحيز قد يؤدي إلى ظُلم وتمييز ضد مجموعات معيّنة. مثال: أنظمة التعرّف على الوجوه التي تُدرَّب على صور </a:t>
            </a:r>
            <a:r>
              <a:rPr lang="ar-JO" sz="2000" b="1" dirty="0"/>
              <a:t>لرجال بيض البشرة </a:t>
            </a:r>
            <a:r>
              <a:rPr lang="ar-JO" sz="2000" dirty="0"/>
              <a:t>بشكل أساسي، تفشل في التعرّف بدقة على </a:t>
            </a:r>
            <a:r>
              <a:rPr lang="ar-JO" sz="2000" b="1" dirty="0"/>
              <a:t>النساء</a:t>
            </a:r>
            <a:r>
              <a:rPr lang="ar-JO" sz="2000" dirty="0"/>
              <a:t> أو </a:t>
            </a:r>
            <a:r>
              <a:rPr lang="ar-JO" sz="2000" b="1" dirty="0"/>
              <a:t>الأشخاص ذوي البشرة الداكنة</a:t>
            </a:r>
            <a:r>
              <a:rPr lang="ar-JO" sz="2000" dirty="0"/>
              <a:t>، مما يخلق أخطاء خطيرة.</a:t>
            </a:r>
          </a:p>
          <a:p>
            <a:pPr algn="just" rtl="1"/>
            <a:endParaRPr lang="ar-JO" sz="2000" dirty="0"/>
          </a:p>
          <a:p>
            <a:pPr algn="just" rtl="1"/>
            <a:r>
              <a:rPr lang="ar-JO" sz="2000" dirty="0"/>
              <a:t>خطورة التحيز تزداد في القطاعات الحسّاسة مثل الصحة، والتوظيف، والقطاع المالي، لذلك يجب الانتباه إلى تصميم أنظمة تقلّل التحيز، وضمان أن تكون البيانات متنوعة وتمثّل جميع الفئات بعدالة.</a:t>
            </a:r>
          </a:p>
        </p:txBody>
      </p:sp>
    </p:spTree>
    <p:extLst>
      <p:ext uri="{BB962C8B-B14F-4D97-AF65-F5344CB8AC3E}">
        <p14:creationId xmlns:p14="http://schemas.microsoft.com/office/powerpoint/2010/main" val="1248634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800" dirty="0" smtClean="0">
                <a:solidFill>
                  <a:srgbClr val="C00000"/>
                </a:solidFill>
                <a:latin typeface="Times New Roman" panose="02020603050405020304" pitchFamily="18" charset="0"/>
              </a:rPr>
              <a:t>تحيّز البيانات</a:t>
            </a:r>
            <a:endParaRPr lang="ar-JO" sz="4800" dirty="0">
              <a:solidFill>
                <a:srgbClr val="C00000"/>
              </a:solidFill>
              <a:latin typeface="Times New Roman" panose="02020603050405020304" pitchFamily="18" charset="0"/>
            </a:endParaRP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15</a:t>
            </a:fld>
            <a:endParaRPr lang="en-US" dirty="0"/>
          </a:p>
        </p:txBody>
      </p:sp>
      <p:sp>
        <p:nvSpPr>
          <p:cNvPr id="6" name="Rectangle 5"/>
          <p:cNvSpPr/>
          <p:nvPr/>
        </p:nvSpPr>
        <p:spPr>
          <a:xfrm>
            <a:off x="1132855" y="1254953"/>
            <a:ext cx="10497312" cy="1938992"/>
          </a:xfrm>
          <a:prstGeom prst="rect">
            <a:avLst/>
          </a:prstGeom>
        </p:spPr>
        <p:txBody>
          <a:bodyPr wrap="square">
            <a:spAutoFit/>
          </a:bodyPr>
          <a:lstStyle/>
          <a:p>
            <a:pPr algn="r" rtl="1"/>
            <a:r>
              <a:rPr lang="ar-JO" sz="2000" b="1" dirty="0"/>
              <a:t>كيف ينشأ التحيّز في البيانات</a:t>
            </a:r>
            <a:r>
              <a:rPr lang="ar-JO" sz="2000" b="1" dirty="0" smtClean="0"/>
              <a:t>؟</a:t>
            </a:r>
            <a:endParaRPr lang="en-US" sz="2000" b="1" dirty="0" smtClean="0"/>
          </a:p>
          <a:p>
            <a:pPr algn="r" rtl="1"/>
            <a:endParaRPr lang="ar-JO" sz="2000" dirty="0"/>
          </a:p>
          <a:p>
            <a:pPr marL="457200" indent="-457200" algn="r" rtl="1">
              <a:buFont typeface="+mj-lt"/>
              <a:buAutoNum type="arabicPeriod"/>
            </a:pPr>
            <a:r>
              <a:rPr lang="ar-JO" sz="2000" b="1" dirty="0"/>
              <a:t>تحيّز </a:t>
            </a:r>
            <a:r>
              <a:rPr lang="ar-JO" sz="2000" b="1" dirty="0" smtClean="0"/>
              <a:t>العيِّنة </a:t>
            </a:r>
            <a:r>
              <a:rPr lang="en-US" sz="2000" b="1" dirty="0" smtClean="0"/>
              <a:t>Sample </a:t>
            </a:r>
            <a:r>
              <a:rPr lang="en-US" sz="2000" b="1" dirty="0"/>
              <a:t>Bias</a:t>
            </a:r>
            <a:r>
              <a:rPr lang="en-US" sz="2000" b="1" dirty="0" smtClean="0"/>
              <a:t>)</a:t>
            </a:r>
            <a:r>
              <a:rPr lang="ar-JO" sz="2000" b="1" dirty="0" smtClean="0"/>
              <a:t>) </a:t>
            </a:r>
            <a:r>
              <a:rPr lang="en-US" sz="2000" dirty="0"/>
              <a:t/>
            </a:r>
            <a:br>
              <a:rPr lang="en-US" sz="2000" dirty="0"/>
            </a:br>
            <a:r>
              <a:rPr lang="ar-JO" sz="2000" dirty="0"/>
              <a:t>يحدث عندما لا تعكس بيانات التدريب تركيبة المجتمع الحقيقي الذي سيُستخدم فيه النموذج.</a:t>
            </a:r>
            <a:br>
              <a:rPr lang="ar-JO" sz="2000" dirty="0"/>
            </a:br>
            <a:r>
              <a:rPr lang="ar-JO" sz="2000" dirty="0"/>
              <a:t>مثال: إذا تم تدريب نظام للتعرّف على الوجوه في الغالب على صور رجال ذوي بشرة فاتحة، فسيكون أداؤه أضعف عند التعرّف على وجوه النساء أو أصحاب البشرة الداكنة.</a:t>
            </a:r>
          </a:p>
        </p:txBody>
      </p:sp>
      <p:pic>
        <p:nvPicPr>
          <p:cNvPr id="7172" name="Picture 4" descr="Is this a man's world? Acknowledging gender bias in AI – Ars Electronica  Blog"/>
          <p:cNvPicPr>
            <a:picLocks noChangeAspect="1" noChangeArrowheads="1"/>
          </p:cNvPicPr>
          <p:nvPr/>
        </p:nvPicPr>
        <p:blipFill rotWithShape="1">
          <a:blip r:embed="rId2">
            <a:extLst>
              <a:ext uri="{28A0092B-C50C-407E-A947-70E740481C1C}">
                <a14:useLocalDpi xmlns:a14="http://schemas.microsoft.com/office/drawing/2010/main" val="0"/>
              </a:ext>
            </a:extLst>
          </a:blip>
          <a:srcRect l="17078" t="52935" r="13711"/>
          <a:stretch/>
        </p:blipFill>
        <p:spPr bwMode="auto">
          <a:xfrm>
            <a:off x="8240761" y="4081630"/>
            <a:ext cx="3094436" cy="10521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553691" y="5220598"/>
            <a:ext cx="2764030" cy="338554"/>
          </a:xfrm>
          <a:prstGeom prst="rect">
            <a:avLst/>
          </a:prstGeom>
          <a:noFill/>
        </p:spPr>
        <p:txBody>
          <a:bodyPr wrap="square" rtlCol="0">
            <a:spAutoFit/>
          </a:bodyPr>
          <a:lstStyle/>
          <a:p>
            <a:r>
              <a:rPr lang="en-US" sz="1600" dirty="0" smtClean="0"/>
              <a:t>96%     97%       98%      97%</a:t>
            </a:r>
            <a:endParaRPr lang="en-US" sz="1600" dirty="0"/>
          </a:p>
        </p:txBody>
      </p:sp>
      <p:pic>
        <p:nvPicPr>
          <p:cNvPr id="7174" name="Picture 6" descr="Women portrayed as younger than men online, and AI amplifies the bias -  Haas News | Berkeley Ha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94" y="3516814"/>
            <a:ext cx="4485883" cy="260715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5382228" y="4803494"/>
            <a:ext cx="2419109" cy="11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41977" y="4347352"/>
            <a:ext cx="3298784" cy="369332"/>
          </a:xfrm>
          <a:prstGeom prst="rect">
            <a:avLst/>
          </a:prstGeom>
          <a:noFill/>
        </p:spPr>
        <p:txBody>
          <a:bodyPr wrap="square" rtlCol="0">
            <a:spAutoFit/>
          </a:bodyPr>
          <a:lstStyle/>
          <a:p>
            <a:pPr algn="r" rtl="1"/>
            <a:r>
              <a:rPr lang="ar-JO" dirty="0" smtClean="0"/>
              <a:t>عدم تحيز في البيانات يؤدي إلى نتائج دقيقة</a:t>
            </a:r>
            <a:endParaRPr lang="en-US" dirty="0"/>
          </a:p>
        </p:txBody>
      </p:sp>
    </p:spTree>
    <p:extLst>
      <p:ext uri="{BB962C8B-B14F-4D97-AF65-F5344CB8AC3E}">
        <p14:creationId xmlns:p14="http://schemas.microsoft.com/office/powerpoint/2010/main" val="1238503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800" dirty="0" smtClean="0">
                <a:solidFill>
                  <a:srgbClr val="C00000"/>
                </a:solidFill>
                <a:latin typeface="Times New Roman" panose="02020603050405020304" pitchFamily="18" charset="0"/>
              </a:rPr>
              <a:t>تحيّز البيانات</a:t>
            </a:r>
            <a:endParaRPr lang="ar-JO" sz="4800" dirty="0">
              <a:solidFill>
                <a:srgbClr val="C00000"/>
              </a:solidFill>
              <a:latin typeface="Times New Roman" panose="02020603050405020304" pitchFamily="18" charset="0"/>
            </a:endParaRP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16</a:t>
            </a:fld>
            <a:endParaRPr lang="en-US" dirty="0"/>
          </a:p>
        </p:txBody>
      </p:sp>
      <p:sp>
        <p:nvSpPr>
          <p:cNvPr id="6" name="Rectangle 5"/>
          <p:cNvSpPr/>
          <p:nvPr/>
        </p:nvSpPr>
        <p:spPr>
          <a:xfrm>
            <a:off x="3541853" y="1254953"/>
            <a:ext cx="8088314" cy="5016758"/>
          </a:xfrm>
          <a:prstGeom prst="rect">
            <a:avLst/>
          </a:prstGeom>
        </p:spPr>
        <p:txBody>
          <a:bodyPr wrap="square">
            <a:spAutoFit/>
          </a:bodyPr>
          <a:lstStyle/>
          <a:p>
            <a:pPr algn="just" rtl="1"/>
            <a:r>
              <a:rPr lang="ar-JO" sz="2000" dirty="0" smtClean="0"/>
              <a:t>2. </a:t>
            </a:r>
            <a:r>
              <a:rPr lang="ar-JO" sz="2000" b="1" dirty="0" smtClean="0"/>
              <a:t>تحيّز </a:t>
            </a:r>
            <a:r>
              <a:rPr lang="ar-JO" sz="2000" b="1" dirty="0"/>
              <a:t>الأحكام المسبقة </a:t>
            </a:r>
            <a:r>
              <a:rPr lang="en-US" sz="2000" b="1" dirty="0" smtClean="0"/>
              <a:t>Prejudice </a:t>
            </a:r>
            <a:r>
              <a:rPr lang="en-US" sz="2000" b="1" dirty="0"/>
              <a:t>Bias</a:t>
            </a:r>
            <a:r>
              <a:rPr lang="en-US" sz="2000" b="1" dirty="0" smtClean="0"/>
              <a:t>)</a:t>
            </a:r>
            <a:r>
              <a:rPr lang="ar-JO" sz="2000" b="1" dirty="0" smtClean="0"/>
              <a:t>)</a:t>
            </a:r>
            <a:endParaRPr lang="en-US" sz="2000" b="1" dirty="0" smtClean="0"/>
          </a:p>
          <a:p>
            <a:pPr algn="just" rtl="1"/>
            <a:r>
              <a:rPr lang="ar-JO" sz="2000" dirty="0" smtClean="0"/>
              <a:t>يظهر </a:t>
            </a:r>
            <a:r>
              <a:rPr lang="ar-JO" sz="2000" dirty="0"/>
              <a:t>عندما تجسّد البيانات نفسها تحيّزات موجودة في الواقع</a:t>
            </a:r>
            <a:r>
              <a:rPr lang="ar-JO" sz="2000" dirty="0" smtClean="0"/>
              <a:t>.</a:t>
            </a:r>
          </a:p>
          <a:p>
            <a:pPr algn="just" rtl="1"/>
            <a:r>
              <a:rPr lang="ar-JO" sz="2000" dirty="0"/>
              <a:t/>
            </a:r>
            <a:br>
              <a:rPr lang="ar-JO" sz="2000" dirty="0"/>
            </a:br>
            <a:r>
              <a:rPr lang="ar-JO" sz="2000" dirty="0"/>
              <a:t>مثال: إذا احتوت بيانات التوظيف التاريخية على نسبة أعلى بكثير من الرجال في المناصب القيادية، فقد يتعلّم النموذج ضمنيًا أن الرجال أصلح للقيادة، فيستمر في تفضيلهم على النساء ويُكرِّس التحيّز بدلاً من </a:t>
            </a:r>
            <a:r>
              <a:rPr lang="ar-JO" sz="2000" dirty="0" smtClean="0"/>
              <a:t>إزالته.</a:t>
            </a:r>
          </a:p>
          <a:p>
            <a:pPr algn="just" rtl="1"/>
            <a:endParaRPr lang="en-US" sz="2000" dirty="0" smtClean="0"/>
          </a:p>
          <a:p>
            <a:pPr algn="just" rtl="1"/>
            <a:endParaRPr lang="en-US" sz="2000" dirty="0"/>
          </a:p>
          <a:p>
            <a:pPr algn="just" rtl="1"/>
            <a:endParaRPr lang="ar-JO" sz="2000" dirty="0"/>
          </a:p>
          <a:p>
            <a:pPr algn="just" rtl="1"/>
            <a:r>
              <a:rPr lang="ar-JO" sz="2000" dirty="0"/>
              <a:t>3</a:t>
            </a:r>
            <a:r>
              <a:rPr lang="ar-JO" sz="2000" b="1" dirty="0"/>
              <a:t>. تحيّز </a:t>
            </a:r>
            <a:r>
              <a:rPr lang="ar-JO" sz="2000" b="1" dirty="0" smtClean="0"/>
              <a:t>القياس (</a:t>
            </a:r>
            <a:r>
              <a:rPr lang="en-US" sz="2000" b="1" dirty="0"/>
              <a:t>Measurement Bias</a:t>
            </a:r>
            <a:r>
              <a:rPr lang="ar-JO" sz="2000" b="1" dirty="0" smtClean="0"/>
              <a:t>)</a:t>
            </a:r>
            <a:endParaRPr lang="ar-JO" sz="2000" b="1" dirty="0"/>
          </a:p>
          <a:p>
            <a:pPr algn="just" rtl="1"/>
            <a:r>
              <a:rPr lang="ar-JO" sz="2000" dirty="0" smtClean="0"/>
              <a:t>يظهر </a:t>
            </a:r>
            <a:r>
              <a:rPr lang="ar-JO" sz="2000" dirty="0"/>
              <a:t>عندما تكون طريقة جمع البيانات أو أدوات القياس نفسها غير دقيقة أو معيبة، فينتج عن ذلك بيانات مشوّهة لا تعكس الواقع كما هو</a:t>
            </a:r>
            <a:r>
              <a:rPr lang="ar-JO" sz="2000" dirty="0" smtClean="0"/>
              <a:t>.</a:t>
            </a:r>
          </a:p>
          <a:p>
            <a:pPr algn="just" rtl="1"/>
            <a:endParaRPr lang="ar-JO" sz="2000" dirty="0" smtClean="0"/>
          </a:p>
          <a:p>
            <a:pPr algn="just" rtl="1"/>
            <a:r>
              <a:rPr lang="ar-JO" sz="2000" dirty="0" smtClean="0"/>
              <a:t>مثال: استخدام </a:t>
            </a:r>
            <a:r>
              <a:rPr lang="ar-JO" sz="2000" dirty="0"/>
              <a:t>جهاز قياس ضغط دم غير مُعايَر بشكل صحيح في مستشفى؛ إذا كان الجهاز يعطي قراءات أعلى من الحقيقة دائمًا، فستكون جميع بيانات ضغط الدم المسجَّلة للمرضى منحازة، وقد تؤدي إلى تشخيصات خاطئة وخطط علاج غير مناسبة.</a:t>
            </a:r>
          </a:p>
        </p:txBody>
      </p:sp>
      <p:pic>
        <p:nvPicPr>
          <p:cNvPr id="8" name="Picture 7"/>
          <p:cNvPicPr>
            <a:picLocks noChangeAspect="1"/>
          </p:cNvPicPr>
          <p:nvPr/>
        </p:nvPicPr>
        <p:blipFill>
          <a:blip r:embed="rId2"/>
          <a:stretch>
            <a:fillRect/>
          </a:stretch>
        </p:blipFill>
        <p:spPr>
          <a:xfrm>
            <a:off x="1388962" y="1254953"/>
            <a:ext cx="1025587" cy="2432591"/>
          </a:xfrm>
          <a:prstGeom prst="rect">
            <a:avLst/>
          </a:prstGeom>
        </p:spPr>
      </p:pic>
      <p:pic>
        <p:nvPicPr>
          <p:cNvPr id="8194" name="Picture 2" descr="Blood Pressure Monitors &amp; Cuffs | Monitor at Home &amp; Remotely | OMRON -  OMRON Healthcare"/>
          <p:cNvPicPr>
            <a:picLocks noChangeAspect="1" noChangeArrowheads="1"/>
          </p:cNvPicPr>
          <p:nvPr/>
        </p:nvPicPr>
        <p:blipFill rotWithShape="1">
          <a:blip r:embed="rId3">
            <a:extLst>
              <a:ext uri="{28A0092B-C50C-407E-A947-70E740481C1C}">
                <a14:useLocalDpi xmlns:a14="http://schemas.microsoft.com/office/drawing/2010/main" val="0"/>
              </a:ext>
            </a:extLst>
          </a:blip>
          <a:srcRect l="13345" t="18473" r="4180" b="12178"/>
          <a:stretch/>
        </p:blipFill>
        <p:spPr bwMode="auto">
          <a:xfrm>
            <a:off x="1165059" y="4644891"/>
            <a:ext cx="1473391" cy="1238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484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800" dirty="0" smtClean="0">
                <a:solidFill>
                  <a:srgbClr val="C00000"/>
                </a:solidFill>
                <a:latin typeface="Times New Roman" panose="02020603050405020304" pitchFamily="18" charset="0"/>
              </a:rPr>
              <a:t>التقليل من تحيّز البيانات</a:t>
            </a:r>
            <a:endParaRPr lang="ar-JO" sz="4800" dirty="0">
              <a:solidFill>
                <a:srgbClr val="C00000"/>
              </a:solidFill>
              <a:latin typeface="Times New Roman" panose="02020603050405020304" pitchFamily="18" charset="0"/>
            </a:endParaRP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17</a:t>
            </a:fld>
            <a:endParaRPr lang="en-US" dirty="0"/>
          </a:p>
        </p:txBody>
      </p:sp>
      <p:sp>
        <p:nvSpPr>
          <p:cNvPr id="6" name="Rectangle 5"/>
          <p:cNvSpPr/>
          <p:nvPr/>
        </p:nvSpPr>
        <p:spPr>
          <a:xfrm>
            <a:off x="398068" y="1521171"/>
            <a:ext cx="11375524" cy="3877985"/>
          </a:xfrm>
          <a:prstGeom prst="rect">
            <a:avLst/>
          </a:prstGeom>
        </p:spPr>
        <p:txBody>
          <a:bodyPr wrap="square">
            <a:spAutoFit/>
          </a:bodyPr>
          <a:lstStyle/>
          <a:p>
            <a:pPr algn="r" rtl="1"/>
            <a:r>
              <a:rPr lang="ar-JO" sz="2000" b="1" dirty="0"/>
              <a:t>توصيات لضمان استخدام بيانات عالية الجودة وغير متحيّزة في أنظمة الذكاء </a:t>
            </a:r>
            <a:r>
              <a:rPr lang="ar-JO" sz="2000" b="1" dirty="0" smtClean="0"/>
              <a:t>الاصطناعي</a:t>
            </a:r>
          </a:p>
          <a:p>
            <a:pPr algn="r" rtl="1"/>
            <a:endParaRPr lang="ar-JO" sz="2000" dirty="0"/>
          </a:p>
          <a:p>
            <a:pPr algn="r" rtl="1"/>
            <a:r>
              <a:rPr lang="ar-JO" sz="2800" b="1" dirty="0"/>
              <a:t>قبل جمع </a:t>
            </a:r>
            <a:r>
              <a:rPr lang="ar-JO" sz="2800" b="1" dirty="0" smtClean="0"/>
              <a:t>البيانات</a:t>
            </a:r>
          </a:p>
          <a:p>
            <a:pPr algn="r" rtl="1"/>
            <a:endParaRPr lang="ar-JO" sz="2000" b="1" dirty="0"/>
          </a:p>
          <a:p>
            <a:pPr algn="r" rtl="1">
              <a:buFont typeface="+mj-lt"/>
              <a:buAutoNum type="arabicPeriod"/>
            </a:pPr>
            <a:r>
              <a:rPr lang="ar-JO" sz="2000" b="1" dirty="0"/>
              <a:t>تحديد الهدف بدقّة</a:t>
            </a:r>
            <a:endParaRPr lang="ar-JO" sz="2000" dirty="0"/>
          </a:p>
          <a:p>
            <a:pPr marL="742950" lvl="1" indent="-285750" algn="r" rtl="1">
              <a:buFont typeface="+mj-lt"/>
              <a:buAutoNum type="arabicPeriod"/>
            </a:pPr>
            <a:r>
              <a:rPr lang="ar-JO" sz="2000" dirty="0"/>
              <a:t>ما المشكلة؟</a:t>
            </a:r>
          </a:p>
          <a:p>
            <a:pPr marL="742950" lvl="1" indent="-285750" algn="r" rtl="1">
              <a:buFont typeface="+mj-lt"/>
              <a:buAutoNum type="arabicPeriod"/>
            </a:pPr>
            <a:r>
              <a:rPr lang="ar-JO" sz="2000" dirty="0"/>
              <a:t>ما القرار الذي سيساعد فيه النموذج؟</a:t>
            </a:r>
          </a:p>
          <a:p>
            <a:pPr marL="742950" lvl="1" indent="-285750" algn="r" rtl="1">
              <a:buFont typeface="+mj-lt"/>
              <a:buAutoNum type="arabicPeriod"/>
            </a:pPr>
            <a:r>
              <a:rPr lang="ar-JO" sz="2000" dirty="0"/>
              <a:t>ما الفئات المتأثرة</a:t>
            </a:r>
            <a:r>
              <a:rPr lang="ar-JO" sz="2000" dirty="0" smtClean="0"/>
              <a:t>؟</a:t>
            </a:r>
          </a:p>
          <a:p>
            <a:pPr marL="742950" lvl="1" indent="-285750" algn="r" rtl="1">
              <a:buFont typeface="+mj-lt"/>
              <a:buAutoNum type="arabicPeriod"/>
            </a:pPr>
            <a:endParaRPr lang="ar-JO" sz="2000" dirty="0"/>
          </a:p>
          <a:p>
            <a:pPr algn="r" rtl="1">
              <a:buFont typeface="+mj-lt"/>
              <a:buAutoNum type="arabicPeriod"/>
            </a:pPr>
            <a:r>
              <a:rPr lang="ar-JO" sz="2000" b="1" dirty="0"/>
              <a:t>تحديد الفئات الحسّاسة </a:t>
            </a:r>
            <a:r>
              <a:rPr lang="ar-JO" sz="2000" b="1" dirty="0" smtClean="0"/>
              <a:t>(</a:t>
            </a:r>
            <a:r>
              <a:rPr lang="en-US" sz="2000" b="1" dirty="0"/>
              <a:t>Sensitive Attributes</a:t>
            </a:r>
            <a:r>
              <a:rPr lang="ar-JO" sz="2000" b="1" dirty="0" smtClean="0"/>
              <a:t>)</a:t>
            </a:r>
            <a:endParaRPr lang="en-US" sz="2000" dirty="0"/>
          </a:p>
          <a:p>
            <a:pPr marL="742950" lvl="1" indent="-285750" algn="r" rtl="1">
              <a:buFont typeface="+mj-lt"/>
              <a:buAutoNum type="arabicPeriod"/>
            </a:pPr>
            <a:r>
              <a:rPr lang="ar-JO" sz="2000" dirty="0" smtClean="0"/>
              <a:t>النوع</a:t>
            </a:r>
            <a:r>
              <a:rPr lang="ar-JO" sz="2000" dirty="0"/>
              <a:t>، العمر، العرق، المنطقة، </a:t>
            </a:r>
            <a:r>
              <a:rPr lang="ar-JO" sz="2000" dirty="0" smtClean="0"/>
              <a:t>اللغة.</a:t>
            </a:r>
            <a:endParaRPr lang="ar-JO" sz="2000" dirty="0"/>
          </a:p>
          <a:p>
            <a:pPr marL="742950" lvl="1" indent="-285750" algn="r" rtl="1">
              <a:buFont typeface="+mj-lt"/>
              <a:buAutoNum type="arabicPeriod"/>
            </a:pPr>
            <a:r>
              <a:rPr lang="ar-JO" sz="2000" dirty="0"/>
              <a:t>ليس بالضرورة نستخدمها للنموذج، لكن نحتاجها لتقييم العدالة</a:t>
            </a:r>
            <a:r>
              <a:rPr lang="ar-JO" dirty="0"/>
              <a:t>.</a:t>
            </a:r>
          </a:p>
        </p:txBody>
      </p:sp>
    </p:spTree>
    <p:extLst>
      <p:ext uri="{BB962C8B-B14F-4D97-AF65-F5344CB8AC3E}">
        <p14:creationId xmlns:p14="http://schemas.microsoft.com/office/powerpoint/2010/main" val="676374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800" dirty="0" smtClean="0">
                <a:solidFill>
                  <a:srgbClr val="C00000"/>
                </a:solidFill>
                <a:latin typeface="Times New Roman" panose="02020603050405020304" pitchFamily="18" charset="0"/>
              </a:rPr>
              <a:t>التقليل من تحيّز البيانات</a:t>
            </a:r>
            <a:endParaRPr lang="ar-JO" sz="4800" dirty="0">
              <a:solidFill>
                <a:srgbClr val="C00000"/>
              </a:solidFill>
              <a:latin typeface="Times New Roman" panose="02020603050405020304" pitchFamily="18" charset="0"/>
            </a:endParaRP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18</a:t>
            </a:fld>
            <a:endParaRPr lang="en-US" dirty="0"/>
          </a:p>
        </p:txBody>
      </p:sp>
      <p:sp>
        <p:nvSpPr>
          <p:cNvPr id="6" name="Rectangle 5"/>
          <p:cNvSpPr/>
          <p:nvPr/>
        </p:nvSpPr>
        <p:spPr>
          <a:xfrm>
            <a:off x="254643" y="1949434"/>
            <a:ext cx="11375524" cy="2677656"/>
          </a:xfrm>
          <a:prstGeom prst="rect">
            <a:avLst/>
          </a:prstGeom>
        </p:spPr>
        <p:txBody>
          <a:bodyPr wrap="square">
            <a:spAutoFit/>
          </a:bodyPr>
          <a:lstStyle/>
          <a:p>
            <a:pPr algn="r" rtl="1"/>
            <a:r>
              <a:rPr lang="ar-JO" sz="2800" b="1" dirty="0" smtClean="0"/>
              <a:t>أثناء </a:t>
            </a:r>
            <a:r>
              <a:rPr lang="ar-JO" sz="2800" b="1" dirty="0"/>
              <a:t>جمع </a:t>
            </a:r>
            <a:r>
              <a:rPr lang="ar-JO" sz="2800" b="1" dirty="0" smtClean="0"/>
              <a:t>البيانات</a:t>
            </a:r>
          </a:p>
          <a:p>
            <a:pPr algn="r" rtl="1"/>
            <a:endParaRPr lang="ar-JO" sz="2000" b="1" dirty="0"/>
          </a:p>
          <a:p>
            <a:pPr marL="457200" indent="-457200" algn="r" rtl="1">
              <a:buFont typeface="+mj-lt"/>
              <a:buAutoNum type="arabicPeriod"/>
            </a:pPr>
            <a:r>
              <a:rPr lang="ar-JO" sz="2000" b="1" dirty="0"/>
              <a:t>التنوّع في المصادر</a:t>
            </a:r>
            <a:endParaRPr lang="ar-JO" sz="2000" dirty="0"/>
          </a:p>
          <a:p>
            <a:pPr lvl="1" algn="r" rtl="1"/>
            <a:r>
              <a:rPr lang="ar-JO" sz="2000" dirty="0"/>
              <a:t>لا نجمع بيانات من مدرسة/مدينة/دولة واحدة إذا كانت المشكلة عامة.</a:t>
            </a:r>
          </a:p>
          <a:p>
            <a:pPr lvl="1" algn="r" rtl="1"/>
            <a:r>
              <a:rPr lang="ar-JO" sz="2000" dirty="0"/>
              <a:t>مثال تعليم: جمع بيانات من مدارس مختلفة (حكومية/خاصة، مناطق مختلفة</a:t>
            </a:r>
            <a:r>
              <a:rPr lang="ar-JO" sz="2000" dirty="0" smtClean="0"/>
              <a:t>).</a:t>
            </a:r>
          </a:p>
          <a:p>
            <a:pPr lvl="1" algn="r" rtl="1"/>
            <a:endParaRPr lang="ar-JO" sz="2000" dirty="0"/>
          </a:p>
          <a:p>
            <a:pPr marL="457200" indent="-457200" algn="r" rtl="1">
              <a:buFont typeface="+mj-lt"/>
              <a:buAutoNum type="arabicPeriod"/>
            </a:pPr>
            <a:r>
              <a:rPr lang="ar-JO" sz="2000" b="1" dirty="0"/>
              <a:t>تحقيق التوازن بين الفئات </a:t>
            </a:r>
            <a:r>
              <a:rPr lang="en-US" sz="2000" b="1" dirty="0" smtClean="0"/>
              <a:t>Class </a:t>
            </a:r>
            <a:r>
              <a:rPr lang="en-US" sz="2000" b="1" dirty="0"/>
              <a:t>Balance</a:t>
            </a:r>
            <a:r>
              <a:rPr lang="en-US" sz="2000" b="1" dirty="0" smtClean="0"/>
              <a:t>)</a:t>
            </a:r>
            <a:r>
              <a:rPr lang="ar-JO" sz="2000" b="1" dirty="0" smtClean="0"/>
              <a:t>)</a:t>
            </a:r>
            <a:endParaRPr lang="en-US" sz="2000" dirty="0"/>
          </a:p>
          <a:p>
            <a:pPr lvl="1" algn="r" rtl="1"/>
            <a:r>
              <a:rPr lang="ar-JO" sz="2000" dirty="0"/>
              <a:t>إذا كان عندي 95٪ من فئة و5٪ من فئة أخرى، النموذج سيتعلم الأولى ويتجاهل الثانية</a:t>
            </a:r>
            <a:r>
              <a:rPr lang="ar-JO" sz="2000" dirty="0" smtClean="0"/>
              <a:t>.</a:t>
            </a:r>
            <a:endParaRPr lang="ar-JO" sz="2000" dirty="0"/>
          </a:p>
        </p:txBody>
      </p:sp>
    </p:spTree>
    <p:extLst>
      <p:ext uri="{BB962C8B-B14F-4D97-AF65-F5344CB8AC3E}">
        <p14:creationId xmlns:p14="http://schemas.microsoft.com/office/powerpoint/2010/main" val="4129200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800" dirty="0" smtClean="0">
                <a:solidFill>
                  <a:srgbClr val="C00000"/>
                </a:solidFill>
                <a:latin typeface="Times New Roman" panose="02020603050405020304" pitchFamily="18" charset="0"/>
              </a:rPr>
              <a:t>التقليل من تحيّز البيانات</a:t>
            </a:r>
            <a:endParaRPr lang="ar-JO" sz="4800" dirty="0">
              <a:solidFill>
                <a:srgbClr val="C00000"/>
              </a:solidFill>
              <a:latin typeface="Times New Roman" panose="02020603050405020304" pitchFamily="18" charset="0"/>
            </a:endParaRP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19</a:t>
            </a:fld>
            <a:endParaRPr lang="en-US" dirty="0"/>
          </a:p>
        </p:txBody>
      </p:sp>
      <p:sp>
        <p:nvSpPr>
          <p:cNvPr id="6" name="Rectangle 5"/>
          <p:cNvSpPr/>
          <p:nvPr/>
        </p:nvSpPr>
        <p:spPr>
          <a:xfrm>
            <a:off x="254643" y="1949434"/>
            <a:ext cx="11375524" cy="3600986"/>
          </a:xfrm>
          <a:prstGeom prst="rect">
            <a:avLst/>
          </a:prstGeom>
        </p:spPr>
        <p:txBody>
          <a:bodyPr wrap="square">
            <a:spAutoFit/>
          </a:bodyPr>
          <a:lstStyle/>
          <a:p>
            <a:pPr algn="r" rtl="1"/>
            <a:r>
              <a:rPr lang="ar-JO" sz="2800" b="1" dirty="0"/>
              <a:t>أثناء تجهيز البيانات </a:t>
            </a:r>
            <a:r>
              <a:rPr lang="en-US" sz="2800" b="1" dirty="0" smtClean="0"/>
              <a:t>Preprocessing)</a:t>
            </a:r>
            <a:r>
              <a:rPr lang="ar-JO" sz="2800" b="1" dirty="0" smtClean="0"/>
              <a:t>)</a:t>
            </a:r>
          </a:p>
          <a:p>
            <a:pPr algn="r" rtl="1"/>
            <a:endParaRPr lang="en-US" sz="2000" b="1" dirty="0"/>
          </a:p>
          <a:p>
            <a:pPr marL="457200" indent="-457200" algn="r" rtl="1">
              <a:buFont typeface="+mj-lt"/>
              <a:buAutoNum type="arabicPeriod"/>
            </a:pPr>
            <a:r>
              <a:rPr lang="ar-JO" sz="2000" b="1" dirty="0"/>
              <a:t>تنظيف الأخطاء والتكرارات</a:t>
            </a:r>
            <a:endParaRPr lang="ar-JO" sz="2000" dirty="0"/>
          </a:p>
          <a:p>
            <a:pPr marL="914400" lvl="1" indent="-457200" algn="r" rtl="1">
              <a:buFont typeface="Arial" panose="020B0604020202020204" pitchFamily="34" charset="0"/>
              <a:buChar char="•"/>
            </a:pPr>
            <a:r>
              <a:rPr lang="ar-JO" sz="2000" dirty="0"/>
              <a:t>تصحيح القيَم غير المنطقية.</a:t>
            </a:r>
          </a:p>
          <a:p>
            <a:pPr marL="914400" lvl="1" indent="-457200" algn="r" rtl="1">
              <a:buFont typeface="Arial" panose="020B0604020202020204" pitchFamily="34" charset="0"/>
              <a:buChar char="•"/>
            </a:pPr>
            <a:r>
              <a:rPr lang="ar-JO" sz="2000" dirty="0"/>
              <a:t>إزالة السجلات المكررة</a:t>
            </a:r>
            <a:r>
              <a:rPr lang="ar-JO" sz="2000" dirty="0" smtClean="0"/>
              <a:t>.</a:t>
            </a:r>
          </a:p>
          <a:p>
            <a:pPr lvl="1" algn="r" rtl="1"/>
            <a:endParaRPr lang="ar-JO" sz="2000" dirty="0"/>
          </a:p>
          <a:p>
            <a:pPr marL="457200" indent="-457200" algn="r" rtl="1">
              <a:buFont typeface="+mj-lt"/>
              <a:buAutoNum type="arabicPeriod"/>
            </a:pPr>
            <a:r>
              <a:rPr lang="ar-JO" sz="2000" b="1" dirty="0"/>
              <a:t>التعامل مع القيم المفقودة</a:t>
            </a:r>
            <a:endParaRPr lang="ar-JO" sz="2000" dirty="0"/>
          </a:p>
          <a:p>
            <a:pPr lvl="1" algn="r" rtl="1"/>
            <a:r>
              <a:rPr lang="ar-JO" sz="2000" dirty="0"/>
              <a:t>إما حذف السجلات الناقصة جدًّا، أو ملء القيم بأسلوب إحصائي مناسب</a:t>
            </a:r>
            <a:r>
              <a:rPr lang="ar-JO" sz="2000" dirty="0" smtClean="0"/>
              <a:t>.</a:t>
            </a:r>
          </a:p>
          <a:p>
            <a:pPr lvl="1" algn="r" rtl="1"/>
            <a:endParaRPr lang="ar-JO" sz="2000" dirty="0"/>
          </a:p>
          <a:p>
            <a:pPr marL="457200" indent="-457200" algn="r" rtl="1">
              <a:buFont typeface="+mj-lt"/>
              <a:buAutoNum type="arabicPeriod"/>
            </a:pPr>
            <a:r>
              <a:rPr lang="ar-JO" sz="2000" b="1" dirty="0"/>
              <a:t>مراجعة التسميات </a:t>
            </a:r>
            <a:r>
              <a:rPr lang="en-US" sz="2000" b="1" dirty="0" smtClean="0"/>
              <a:t>Labels)</a:t>
            </a:r>
            <a:r>
              <a:rPr lang="ar-JO" sz="2000" b="1" dirty="0" smtClean="0"/>
              <a:t>)</a:t>
            </a:r>
            <a:endParaRPr lang="en-US" sz="2000" dirty="0"/>
          </a:p>
          <a:p>
            <a:pPr lvl="1" algn="r" rtl="1"/>
            <a:r>
              <a:rPr lang="ar-JO" sz="2000" dirty="0"/>
              <a:t>اختيار أكثر من مقيّم أحيانًا، ثم استخدام الاتفاق بينهم.</a:t>
            </a:r>
          </a:p>
        </p:txBody>
      </p:sp>
    </p:spTree>
    <p:extLst>
      <p:ext uri="{BB962C8B-B14F-4D97-AF65-F5344CB8AC3E}">
        <p14:creationId xmlns:p14="http://schemas.microsoft.com/office/powerpoint/2010/main" val="2278104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800" dirty="0">
                <a:solidFill>
                  <a:srgbClr val="C00000"/>
                </a:solidFill>
                <a:latin typeface="Times New Roman" panose="02020603050405020304" pitchFamily="18" charset="0"/>
              </a:rPr>
              <a:t>البيانات في سياق الذكاء الاصطناعي</a:t>
            </a: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2</a:t>
            </a:fld>
            <a:endParaRPr lang="en-US" dirty="0"/>
          </a:p>
        </p:txBody>
      </p:sp>
      <p:sp>
        <p:nvSpPr>
          <p:cNvPr id="3" name="Rectangle 2"/>
          <p:cNvSpPr/>
          <p:nvPr/>
        </p:nvSpPr>
        <p:spPr>
          <a:xfrm>
            <a:off x="1524001" y="2413338"/>
            <a:ext cx="10106166" cy="3046988"/>
          </a:xfrm>
          <a:prstGeom prst="rect">
            <a:avLst/>
          </a:prstGeom>
        </p:spPr>
        <p:txBody>
          <a:bodyPr wrap="square">
            <a:spAutoFit/>
          </a:bodyPr>
          <a:lstStyle/>
          <a:p>
            <a:pPr algn="just" rtl="1"/>
            <a:r>
              <a:rPr lang="ar-JO" sz="2400" dirty="0"/>
              <a:t>تُطلَق عبارة </a:t>
            </a:r>
            <a:r>
              <a:rPr lang="ar-JO" sz="2400" dirty="0" smtClean="0"/>
              <a:t>(بيانات </a:t>
            </a:r>
            <a:r>
              <a:rPr lang="ar-JO" sz="2400" dirty="0"/>
              <a:t>الذكاء </a:t>
            </a:r>
            <a:r>
              <a:rPr lang="ar-JO" sz="2400" dirty="0" smtClean="0"/>
              <a:t>الاصطناعي) على </a:t>
            </a:r>
            <a:r>
              <a:rPr lang="ar-JO" sz="2400" dirty="0"/>
              <a:t>أي نوع من البيانات يُستفاد منه في بناء منظومات الذكاء الاصطناعي أو تشغيلها، </a:t>
            </a:r>
            <a:r>
              <a:rPr lang="ar-JO" sz="2400" dirty="0" smtClean="0"/>
              <a:t>فبدون </a:t>
            </a:r>
            <a:r>
              <a:rPr lang="ar-JO" sz="2400" dirty="0"/>
              <a:t>بيانات لا يوجد </a:t>
            </a:r>
            <a:r>
              <a:rPr lang="ar-JO" sz="2400" dirty="0" smtClean="0"/>
              <a:t>تعلّم. وتشمل – </a:t>
            </a:r>
            <a:r>
              <a:rPr lang="ar-JO" sz="2400" dirty="0"/>
              <a:t>من بين أمور أخرى –: </a:t>
            </a:r>
            <a:endParaRPr lang="ar-JO" sz="2400" dirty="0" smtClean="0"/>
          </a:p>
          <a:p>
            <a:pPr algn="just" rtl="1"/>
            <a:endParaRPr lang="ar-JO" sz="2400" dirty="0" smtClean="0"/>
          </a:p>
          <a:p>
            <a:pPr marL="457200" indent="-457200" algn="just" rtl="1">
              <a:buFont typeface="+mj-lt"/>
              <a:buAutoNum type="arabicPeriod"/>
            </a:pPr>
            <a:r>
              <a:rPr lang="ar-JO" sz="2400" dirty="0" smtClean="0"/>
              <a:t>البيانات </a:t>
            </a:r>
            <a:r>
              <a:rPr lang="ar-JO" sz="2400" dirty="0"/>
              <a:t>المخصّصة لتدريب </a:t>
            </a:r>
            <a:r>
              <a:rPr lang="ar-JO" sz="2400" dirty="0" smtClean="0"/>
              <a:t>النماذج.</a:t>
            </a:r>
          </a:p>
          <a:p>
            <a:pPr marL="457200" indent="-457200" algn="just" rtl="1">
              <a:buFont typeface="+mj-lt"/>
              <a:buAutoNum type="arabicPeriod"/>
            </a:pPr>
            <a:r>
              <a:rPr lang="ar-JO" sz="2400" dirty="0" smtClean="0"/>
              <a:t>بيانات </a:t>
            </a:r>
            <a:r>
              <a:rPr lang="ar-JO" sz="2400" dirty="0"/>
              <a:t>الإدخال الآنية التي يعتمد عليها النموذج عند إجراء </a:t>
            </a:r>
            <a:r>
              <a:rPr lang="ar-JO" sz="2400" dirty="0" smtClean="0"/>
              <a:t>التنبؤات.</a:t>
            </a:r>
          </a:p>
          <a:p>
            <a:pPr marL="457200" indent="-457200" algn="just" rtl="1">
              <a:buFont typeface="+mj-lt"/>
              <a:buAutoNum type="arabicPeriod"/>
            </a:pPr>
            <a:r>
              <a:rPr lang="ar-JO" sz="2400" dirty="0" smtClean="0"/>
              <a:t>البيانات </a:t>
            </a:r>
            <a:r>
              <a:rPr lang="ar-JO" sz="2400" dirty="0"/>
              <a:t>الاصطناعية التي يتم توليدها لتعزيز البيانات الحقيقية</a:t>
            </a:r>
            <a:r>
              <a:rPr lang="ar-JO" sz="2400" dirty="0" smtClean="0"/>
              <a:t>.</a:t>
            </a:r>
          </a:p>
          <a:p>
            <a:pPr algn="just" rtl="1"/>
            <a:endParaRPr lang="ar-JO" sz="2400" dirty="0"/>
          </a:p>
          <a:p>
            <a:pPr algn="just" rtl="1"/>
            <a:endParaRPr lang="ar-JO" sz="2400" dirty="0"/>
          </a:p>
        </p:txBody>
      </p:sp>
    </p:spTree>
    <p:extLst>
      <p:ext uri="{BB962C8B-B14F-4D97-AF65-F5344CB8AC3E}">
        <p14:creationId xmlns:p14="http://schemas.microsoft.com/office/powerpoint/2010/main" val="472183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800" dirty="0" smtClean="0">
                <a:solidFill>
                  <a:srgbClr val="C00000"/>
                </a:solidFill>
                <a:latin typeface="Times New Roman" panose="02020603050405020304" pitchFamily="18" charset="0"/>
              </a:rPr>
              <a:t>التقليل من تحيّز البيانات</a:t>
            </a:r>
            <a:endParaRPr lang="ar-JO" sz="4800" dirty="0">
              <a:solidFill>
                <a:srgbClr val="C00000"/>
              </a:solidFill>
              <a:latin typeface="Times New Roman" panose="02020603050405020304" pitchFamily="18" charset="0"/>
            </a:endParaRP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20</a:t>
            </a:fld>
            <a:endParaRPr lang="en-US" dirty="0"/>
          </a:p>
        </p:txBody>
      </p:sp>
      <p:sp>
        <p:nvSpPr>
          <p:cNvPr id="6" name="Rectangle 5"/>
          <p:cNvSpPr/>
          <p:nvPr/>
        </p:nvSpPr>
        <p:spPr>
          <a:xfrm>
            <a:off x="254643" y="1949434"/>
            <a:ext cx="11375524" cy="3724096"/>
          </a:xfrm>
          <a:prstGeom prst="rect">
            <a:avLst/>
          </a:prstGeom>
        </p:spPr>
        <p:txBody>
          <a:bodyPr wrap="square">
            <a:spAutoFit/>
          </a:bodyPr>
          <a:lstStyle/>
          <a:p>
            <a:pPr algn="r" rtl="1"/>
            <a:r>
              <a:rPr lang="ar-JO" sz="2800" b="1" dirty="0"/>
              <a:t>بعد تدريب النموذج </a:t>
            </a:r>
            <a:r>
              <a:rPr lang="en-US" sz="2800" b="1" dirty="0" smtClean="0"/>
              <a:t>Evaluation </a:t>
            </a:r>
            <a:r>
              <a:rPr lang="en-US" sz="2800" b="1" dirty="0"/>
              <a:t>&amp; Fairness Checks</a:t>
            </a:r>
            <a:r>
              <a:rPr lang="en-US" sz="2800" b="1" dirty="0" smtClean="0"/>
              <a:t>)</a:t>
            </a:r>
            <a:r>
              <a:rPr lang="ar-JO" sz="2800" b="1" dirty="0" smtClean="0"/>
              <a:t>)</a:t>
            </a:r>
          </a:p>
          <a:p>
            <a:pPr algn="r" rtl="1"/>
            <a:endParaRPr lang="en-US" sz="2800" b="1" dirty="0"/>
          </a:p>
          <a:p>
            <a:pPr algn="r" rtl="1">
              <a:buFont typeface="+mj-lt"/>
              <a:buAutoNum type="arabicPeriod"/>
            </a:pPr>
            <a:r>
              <a:rPr lang="ar-JO" sz="2000" b="1" dirty="0"/>
              <a:t>تقييم الأداء على كل فئة</a:t>
            </a:r>
            <a:endParaRPr lang="ar-JO" sz="2000" dirty="0"/>
          </a:p>
          <a:p>
            <a:pPr lvl="1" algn="r" rtl="1"/>
            <a:r>
              <a:rPr lang="ar-JO" sz="2000" dirty="0"/>
              <a:t>مثال في نظام طلاب:</a:t>
            </a:r>
          </a:p>
          <a:p>
            <a:pPr lvl="2" algn="r" rtl="1"/>
            <a:r>
              <a:rPr lang="en-US" sz="2000" dirty="0" smtClean="0"/>
              <a:t>Accuracy</a:t>
            </a:r>
            <a:r>
              <a:rPr lang="ar-JO" sz="2000" dirty="0" smtClean="0"/>
              <a:t> </a:t>
            </a:r>
            <a:r>
              <a:rPr lang="en-US" sz="2000" dirty="0" smtClean="0"/>
              <a:t> </a:t>
            </a:r>
            <a:r>
              <a:rPr lang="ar-JO" sz="2000" dirty="0"/>
              <a:t>للبنات</a:t>
            </a:r>
          </a:p>
          <a:p>
            <a:pPr lvl="2" algn="r" rtl="1"/>
            <a:r>
              <a:rPr lang="en-US" sz="2000" dirty="0" smtClean="0"/>
              <a:t>Accuracy</a:t>
            </a:r>
            <a:r>
              <a:rPr lang="ar-JO" sz="2000" dirty="0" smtClean="0"/>
              <a:t> </a:t>
            </a:r>
            <a:r>
              <a:rPr lang="en-US" sz="2000" dirty="0" smtClean="0"/>
              <a:t> </a:t>
            </a:r>
            <a:r>
              <a:rPr lang="ar-JO" sz="2000" dirty="0"/>
              <a:t>للأولاد</a:t>
            </a:r>
          </a:p>
          <a:p>
            <a:pPr lvl="1" algn="r" rtl="1"/>
            <a:r>
              <a:rPr lang="ar-JO" sz="2000" dirty="0"/>
              <a:t>إن كانت الفروقات كبيرة، فهناك تحيّز</a:t>
            </a:r>
            <a:r>
              <a:rPr lang="ar-JO" sz="2000" dirty="0" smtClean="0"/>
              <a:t>.</a:t>
            </a:r>
          </a:p>
          <a:p>
            <a:pPr marL="742950" lvl="1" indent="-285750" algn="r" rtl="1">
              <a:buFont typeface="+mj-lt"/>
              <a:buAutoNum type="arabicPeriod"/>
            </a:pPr>
            <a:endParaRPr lang="ar-JO" sz="2000" dirty="0"/>
          </a:p>
          <a:p>
            <a:pPr algn="r" rtl="1">
              <a:buFont typeface="+mj-lt"/>
              <a:buAutoNum type="arabicPeriod"/>
            </a:pPr>
            <a:r>
              <a:rPr lang="ar-JO" sz="2000" b="1" dirty="0"/>
              <a:t>تعديل النموذج أو البيانات</a:t>
            </a:r>
            <a:endParaRPr lang="ar-JO" sz="2000" dirty="0"/>
          </a:p>
          <a:p>
            <a:pPr marL="742950" lvl="1" indent="-285750" algn="r" rtl="1">
              <a:buFont typeface="+mj-lt"/>
              <a:buAutoNum type="arabicPeriod"/>
            </a:pPr>
            <a:r>
              <a:rPr lang="ar-JO" sz="2000" dirty="0"/>
              <a:t>إعادة تدريب مع بيانات أكثر توازنًا.</a:t>
            </a:r>
          </a:p>
          <a:p>
            <a:pPr marL="742950" lvl="1" indent="-285750" algn="r" rtl="1">
              <a:buFont typeface="+mj-lt"/>
              <a:buAutoNum type="arabicPeriod"/>
            </a:pPr>
            <a:r>
              <a:rPr lang="ar-JO" sz="2000" dirty="0"/>
              <a:t>إزالة خصائص تسبّب تحيّز (مثل استخدام البريد الإلكتروني الذي يلمّح للجنس/الدين…).</a:t>
            </a:r>
          </a:p>
        </p:txBody>
      </p:sp>
    </p:spTree>
    <p:extLst>
      <p:ext uri="{BB962C8B-B14F-4D97-AF65-F5344CB8AC3E}">
        <p14:creationId xmlns:p14="http://schemas.microsoft.com/office/powerpoint/2010/main" val="2752267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800" dirty="0" smtClean="0">
                <a:solidFill>
                  <a:srgbClr val="C00000"/>
                </a:solidFill>
                <a:latin typeface="Times New Roman" panose="02020603050405020304" pitchFamily="18" charset="0"/>
              </a:rPr>
              <a:t>البيانات في الذكاء الاصطناعي</a:t>
            </a:r>
            <a:endParaRPr lang="ar-JO" sz="4800" dirty="0">
              <a:solidFill>
                <a:srgbClr val="C00000"/>
              </a:solidFill>
              <a:latin typeface="Times New Roman" panose="02020603050405020304" pitchFamily="18" charset="0"/>
            </a:endParaRP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3</a:t>
            </a:fld>
            <a:endParaRPr lang="en-US" dirty="0"/>
          </a:p>
        </p:txBody>
      </p:sp>
      <p:sp>
        <p:nvSpPr>
          <p:cNvPr id="4" name="Rectangle 3"/>
          <p:cNvSpPr/>
          <p:nvPr/>
        </p:nvSpPr>
        <p:spPr>
          <a:xfrm>
            <a:off x="703086" y="1564711"/>
            <a:ext cx="10927081" cy="3785652"/>
          </a:xfrm>
          <a:prstGeom prst="rect">
            <a:avLst/>
          </a:prstGeom>
        </p:spPr>
        <p:txBody>
          <a:bodyPr wrap="square">
            <a:spAutoFit/>
          </a:bodyPr>
          <a:lstStyle/>
          <a:p>
            <a:pPr algn="r" rtl="1"/>
            <a:r>
              <a:rPr lang="ar-JO" sz="2400" b="1" dirty="0" smtClean="0"/>
              <a:t>البيانات </a:t>
            </a:r>
            <a:r>
              <a:rPr lang="en-US" sz="2400" b="1" dirty="0" smtClean="0"/>
              <a:t>(Data)</a:t>
            </a:r>
            <a:r>
              <a:rPr lang="en-US" sz="2400" dirty="0"/>
              <a:t/>
            </a:r>
            <a:br>
              <a:rPr lang="en-US" sz="2400" dirty="0"/>
            </a:br>
            <a:endParaRPr lang="en-US" sz="2400" dirty="0" smtClean="0"/>
          </a:p>
          <a:p>
            <a:pPr algn="r" rtl="1"/>
            <a:r>
              <a:rPr lang="ar-JO" sz="2400" dirty="0" smtClean="0"/>
              <a:t>أي </a:t>
            </a:r>
            <a:r>
              <a:rPr lang="ar-JO" sz="2400" dirty="0"/>
              <a:t>شيء يمكن تخزينه رقميًا واستخدامه كنموذج للتعلّم، مثل</a:t>
            </a:r>
            <a:r>
              <a:rPr lang="ar-JO" sz="2400" dirty="0" smtClean="0"/>
              <a:t>:</a:t>
            </a:r>
            <a:endParaRPr lang="en-US" sz="2400" dirty="0"/>
          </a:p>
          <a:p>
            <a:pPr algn="r" rtl="1"/>
            <a:endParaRPr lang="ar-JO" sz="2400" dirty="0"/>
          </a:p>
          <a:p>
            <a:pPr algn="r" rtl="1">
              <a:buFont typeface="Arial" panose="020B0604020202020204" pitchFamily="34" charset="0"/>
              <a:buChar char="•"/>
            </a:pPr>
            <a:r>
              <a:rPr lang="ar-JO" sz="2400" dirty="0"/>
              <a:t>أعداد (درجات، أسعار، أوزان…)</a:t>
            </a:r>
          </a:p>
          <a:p>
            <a:pPr algn="r" rtl="1">
              <a:buFont typeface="Arial" panose="020B0604020202020204" pitchFamily="34" charset="0"/>
              <a:buChar char="•"/>
            </a:pPr>
            <a:r>
              <a:rPr lang="ar-JO" sz="2400" dirty="0"/>
              <a:t>نصوص (مقالات، تغريدات، رسائل واتساب…)</a:t>
            </a:r>
          </a:p>
          <a:p>
            <a:pPr algn="r" rtl="1">
              <a:buFont typeface="Arial" panose="020B0604020202020204" pitchFamily="34" charset="0"/>
              <a:buChar char="•"/>
            </a:pPr>
            <a:r>
              <a:rPr lang="ar-JO" sz="2400" dirty="0"/>
              <a:t>صور (أشعة طبية، صور وجوه، لوحات سيارات…)</a:t>
            </a:r>
          </a:p>
          <a:p>
            <a:pPr algn="r" rtl="1">
              <a:buFont typeface="Arial" panose="020B0604020202020204" pitchFamily="34" charset="0"/>
              <a:buChar char="•"/>
            </a:pPr>
            <a:r>
              <a:rPr lang="ar-JO" sz="2400" dirty="0"/>
              <a:t>صوت (تسجيلات محاضرات، مكالمات…)</a:t>
            </a:r>
          </a:p>
          <a:p>
            <a:pPr algn="r" rtl="1">
              <a:buFont typeface="Arial" panose="020B0604020202020204" pitchFamily="34" charset="0"/>
              <a:buChar char="•"/>
            </a:pPr>
            <a:r>
              <a:rPr lang="ar-JO" sz="2400" dirty="0"/>
              <a:t>فيديو (كاميرات مراقبة، دروس مصوّرة…)</a:t>
            </a:r>
          </a:p>
          <a:p>
            <a:pPr algn="r" rtl="1"/>
            <a:endParaRPr lang="en-US" sz="2400" dirty="0"/>
          </a:p>
        </p:txBody>
      </p:sp>
      <p:pic>
        <p:nvPicPr>
          <p:cNvPr id="2" name="Picture 1"/>
          <p:cNvPicPr>
            <a:picLocks noChangeAspect="1"/>
          </p:cNvPicPr>
          <p:nvPr/>
        </p:nvPicPr>
        <p:blipFill rotWithShape="1">
          <a:blip r:embed="rId2"/>
          <a:srcRect t="8122" r="5296" b="3714"/>
          <a:stretch/>
        </p:blipFill>
        <p:spPr>
          <a:xfrm>
            <a:off x="1006983" y="2939904"/>
            <a:ext cx="3491865" cy="2116727"/>
          </a:xfrm>
          <a:prstGeom prst="rect">
            <a:avLst/>
          </a:prstGeom>
        </p:spPr>
      </p:pic>
    </p:spTree>
    <p:extLst>
      <p:ext uri="{BB962C8B-B14F-4D97-AF65-F5344CB8AC3E}">
        <p14:creationId xmlns:p14="http://schemas.microsoft.com/office/powerpoint/2010/main" val="3378972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800" dirty="0" smtClean="0">
                <a:solidFill>
                  <a:srgbClr val="C00000"/>
                </a:solidFill>
                <a:latin typeface="Times New Roman" panose="02020603050405020304" pitchFamily="18" charset="0"/>
              </a:rPr>
              <a:t>أنواع البيانات في الذكاء الاصطناعي</a:t>
            </a:r>
            <a:endParaRPr lang="ar-JO" sz="4800" dirty="0">
              <a:solidFill>
                <a:srgbClr val="C00000"/>
              </a:solidFill>
              <a:latin typeface="Times New Roman" panose="02020603050405020304" pitchFamily="18" charset="0"/>
            </a:endParaRP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4</a:t>
            </a:fld>
            <a:endParaRPr lang="en-US" dirty="0"/>
          </a:p>
        </p:txBody>
      </p:sp>
      <p:sp>
        <p:nvSpPr>
          <p:cNvPr id="4" name="Rectangle 3"/>
          <p:cNvSpPr/>
          <p:nvPr/>
        </p:nvSpPr>
        <p:spPr>
          <a:xfrm>
            <a:off x="703086" y="1564711"/>
            <a:ext cx="10927081" cy="5016758"/>
          </a:xfrm>
          <a:prstGeom prst="rect">
            <a:avLst/>
          </a:prstGeom>
        </p:spPr>
        <p:txBody>
          <a:bodyPr wrap="square">
            <a:spAutoFit/>
          </a:bodyPr>
          <a:lstStyle/>
          <a:p>
            <a:pPr marL="342900" indent="-342900" algn="r" rtl="1">
              <a:buFont typeface="Arial" panose="020B0604020202020204" pitchFamily="34" charset="0"/>
              <a:buChar char="•"/>
            </a:pPr>
            <a:r>
              <a:rPr lang="ar-JO" sz="2000" b="1" dirty="0" smtClean="0"/>
              <a:t>أنواع </a:t>
            </a:r>
            <a:r>
              <a:rPr lang="ar-JO" sz="2000" b="1" dirty="0"/>
              <a:t>البيانات حسب الشكل </a:t>
            </a:r>
            <a:r>
              <a:rPr lang="ar-JO" sz="2000" b="1" dirty="0" smtClean="0"/>
              <a:t>(</a:t>
            </a:r>
            <a:r>
              <a:rPr lang="en-US" sz="2000" b="1" dirty="0" smtClean="0"/>
              <a:t> (Structure</a:t>
            </a:r>
            <a:r>
              <a:rPr lang="ar-JO" sz="2000" b="1" dirty="0" smtClean="0"/>
              <a:t>:</a:t>
            </a:r>
            <a:endParaRPr lang="en-US" sz="2000" b="1" dirty="0" smtClean="0"/>
          </a:p>
          <a:p>
            <a:pPr algn="r" rtl="1"/>
            <a:endParaRPr lang="en-US" sz="2000" b="1" dirty="0"/>
          </a:p>
          <a:p>
            <a:pPr marL="342900" indent="-342900" algn="r" rtl="1">
              <a:buFont typeface="+mj-lt"/>
              <a:buAutoNum type="arabicPeriod"/>
            </a:pPr>
            <a:r>
              <a:rPr lang="ar-JO" sz="2000" b="1" dirty="0"/>
              <a:t>بيانات مهيكلة </a:t>
            </a:r>
            <a:r>
              <a:rPr lang="ar-JO" sz="2000" b="1" dirty="0" smtClean="0"/>
              <a:t>(</a:t>
            </a:r>
            <a:r>
              <a:rPr lang="en-US" sz="2000" b="1" dirty="0" smtClean="0"/>
              <a:t> (</a:t>
            </a:r>
            <a:r>
              <a:rPr lang="en-US" sz="2000" b="1" dirty="0"/>
              <a:t>Structured </a:t>
            </a:r>
            <a:r>
              <a:rPr lang="en-US" sz="2000" b="1" dirty="0" smtClean="0"/>
              <a:t>Data</a:t>
            </a:r>
            <a:endParaRPr lang="ar-JO" sz="2000" dirty="0" smtClean="0"/>
          </a:p>
          <a:p>
            <a:pPr algn="r" rtl="1"/>
            <a:r>
              <a:rPr lang="ar-JO" sz="2000" dirty="0" smtClean="0"/>
              <a:t>على </a:t>
            </a:r>
            <a:r>
              <a:rPr lang="ar-JO" sz="2000" dirty="0"/>
              <a:t>شكل جداول مثل </a:t>
            </a:r>
            <a:r>
              <a:rPr lang="en-US" sz="2000" dirty="0" smtClean="0"/>
              <a:t>Excel</a:t>
            </a:r>
            <a:r>
              <a:rPr lang="ar-JO" sz="2000" dirty="0" smtClean="0"/>
              <a:t> أو </a:t>
            </a:r>
            <a:r>
              <a:rPr lang="ar-JO" sz="2000" dirty="0"/>
              <a:t>قواعد </a:t>
            </a:r>
            <a:r>
              <a:rPr lang="ar-JO" sz="2000" dirty="0" smtClean="0"/>
              <a:t>بيانات. مثل:</a:t>
            </a:r>
          </a:p>
          <a:p>
            <a:pPr algn="r" rtl="1"/>
            <a:r>
              <a:rPr lang="ar-JO" sz="2000" dirty="0" smtClean="0"/>
              <a:t>جدول </a:t>
            </a:r>
            <a:r>
              <a:rPr lang="ar-JO" sz="2000" dirty="0"/>
              <a:t>طلاب</a:t>
            </a:r>
            <a:r>
              <a:rPr lang="ar-JO" sz="2000" dirty="0" smtClean="0"/>
              <a:t>: </a:t>
            </a:r>
            <a:r>
              <a:rPr lang="en-US" sz="2000" dirty="0" smtClean="0"/>
              <a:t>(</a:t>
            </a:r>
            <a:r>
              <a:rPr lang="en-US" sz="2000" dirty="0" err="1" smtClean="0"/>
              <a:t>StudentID</a:t>
            </a:r>
            <a:r>
              <a:rPr lang="en-US" sz="2000" dirty="0" smtClean="0"/>
              <a:t>, </a:t>
            </a:r>
            <a:r>
              <a:rPr lang="en-US" sz="2000" dirty="0"/>
              <a:t>Age, </a:t>
            </a:r>
            <a:r>
              <a:rPr lang="en-US" sz="2000" dirty="0" smtClean="0"/>
              <a:t>GPA, Job, …..)</a:t>
            </a:r>
            <a:endParaRPr lang="ar-JO" sz="2000" dirty="0"/>
          </a:p>
          <a:p>
            <a:pPr lvl="1" algn="r" rtl="1"/>
            <a:endParaRPr lang="ar-JO" sz="2000" b="1" dirty="0">
              <a:solidFill>
                <a:srgbClr val="000000"/>
              </a:solidFill>
            </a:endParaRPr>
          </a:p>
          <a:p>
            <a:pPr lvl="1" algn="r" rtl="1"/>
            <a:endParaRPr lang="en-US" sz="2000" b="1" dirty="0">
              <a:solidFill>
                <a:srgbClr val="000000"/>
              </a:solidFill>
            </a:endParaRPr>
          </a:p>
          <a:p>
            <a:pPr lvl="0" algn="r" rtl="1"/>
            <a:r>
              <a:rPr lang="ar-JO" sz="2000" b="1" dirty="0">
                <a:solidFill>
                  <a:srgbClr val="000000"/>
                </a:solidFill>
              </a:rPr>
              <a:t>2. بيانات غير مهيكلة (</a:t>
            </a:r>
            <a:r>
              <a:rPr lang="en-US" sz="2000" b="1" dirty="0">
                <a:solidFill>
                  <a:srgbClr val="000000"/>
                </a:solidFill>
              </a:rPr>
              <a:t>Unstructured Data</a:t>
            </a:r>
            <a:r>
              <a:rPr lang="ar-JO" sz="2000" b="1" dirty="0">
                <a:solidFill>
                  <a:srgbClr val="000000"/>
                </a:solidFill>
              </a:rPr>
              <a:t>)</a:t>
            </a:r>
            <a:endParaRPr lang="en-US" sz="2000" dirty="0">
              <a:solidFill>
                <a:srgbClr val="000000"/>
              </a:solidFill>
            </a:endParaRPr>
          </a:p>
          <a:p>
            <a:pPr lvl="0" algn="r" rtl="1"/>
            <a:r>
              <a:rPr lang="ar-JO" sz="2000" dirty="0">
                <a:solidFill>
                  <a:srgbClr val="000000"/>
                </a:solidFill>
              </a:rPr>
              <a:t>لا تأتي على شكل جدول </a:t>
            </a:r>
            <a:r>
              <a:rPr lang="ar-JO" sz="2000" dirty="0" smtClean="0">
                <a:solidFill>
                  <a:srgbClr val="000000"/>
                </a:solidFill>
              </a:rPr>
              <a:t>منتظم. مثل: </a:t>
            </a:r>
            <a:r>
              <a:rPr lang="ar-JO" sz="2000" dirty="0">
                <a:solidFill>
                  <a:srgbClr val="000000"/>
                </a:solidFill>
              </a:rPr>
              <a:t>النصوص الحرة، الصور، الفيديو، الصوت.</a:t>
            </a:r>
          </a:p>
          <a:p>
            <a:pPr lvl="0" algn="r" rtl="1"/>
            <a:r>
              <a:rPr lang="ar-JO" sz="2000" dirty="0">
                <a:solidFill>
                  <a:srgbClr val="000000"/>
                </a:solidFill>
              </a:rPr>
              <a:t>هنا نستخدم مجالات مثل </a:t>
            </a:r>
            <a:r>
              <a:rPr lang="en-US" sz="2000" dirty="0">
                <a:solidFill>
                  <a:srgbClr val="000000"/>
                </a:solidFill>
              </a:rPr>
              <a:t>Computer Vision</a:t>
            </a:r>
            <a:r>
              <a:rPr lang="ar-JO" sz="2000" dirty="0">
                <a:solidFill>
                  <a:srgbClr val="000000"/>
                </a:solidFill>
              </a:rPr>
              <a:t> </a:t>
            </a:r>
            <a:r>
              <a:rPr lang="en-US" sz="2000" dirty="0">
                <a:solidFill>
                  <a:srgbClr val="000000"/>
                </a:solidFill>
              </a:rPr>
              <a:t> </a:t>
            </a:r>
            <a:r>
              <a:rPr lang="ar-JO" sz="2000" dirty="0">
                <a:solidFill>
                  <a:srgbClr val="000000"/>
                </a:solidFill>
              </a:rPr>
              <a:t>و </a:t>
            </a:r>
            <a:r>
              <a:rPr lang="en-US" sz="2000" dirty="0">
                <a:solidFill>
                  <a:srgbClr val="000000"/>
                </a:solidFill>
              </a:rPr>
              <a:t>NLP</a:t>
            </a:r>
            <a:r>
              <a:rPr lang="ar-JO" sz="2000" dirty="0">
                <a:solidFill>
                  <a:srgbClr val="000000"/>
                </a:solidFill>
              </a:rPr>
              <a:t> </a:t>
            </a:r>
            <a:endParaRPr lang="en-US" sz="2000" dirty="0">
              <a:solidFill>
                <a:srgbClr val="000000"/>
              </a:solidFill>
            </a:endParaRPr>
          </a:p>
          <a:p>
            <a:pPr lvl="1" algn="r" rtl="1"/>
            <a:endParaRPr lang="ar-JO" sz="2000" dirty="0" smtClean="0"/>
          </a:p>
          <a:p>
            <a:pPr lvl="1" algn="r" rtl="1"/>
            <a:endParaRPr lang="ar-JO" sz="2000" dirty="0"/>
          </a:p>
          <a:p>
            <a:pPr algn="r" rtl="1"/>
            <a:r>
              <a:rPr lang="ar-JO" sz="2000" b="1" dirty="0" smtClean="0"/>
              <a:t>3. بيانات </a:t>
            </a:r>
            <a:r>
              <a:rPr lang="ar-JO" sz="2000" b="1" dirty="0"/>
              <a:t>شبه مهيكلة </a:t>
            </a:r>
            <a:r>
              <a:rPr lang="en-US" sz="2000" b="1" dirty="0" smtClean="0"/>
              <a:t>Semi-Structured)</a:t>
            </a:r>
            <a:r>
              <a:rPr lang="ar-JO" sz="2000" b="1" dirty="0" smtClean="0"/>
              <a:t>)</a:t>
            </a:r>
            <a:endParaRPr lang="en-US" sz="2000" dirty="0"/>
          </a:p>
          <a:p>
            <a:pPr algn="r" rtl="1">
              <a:buFont typeface="Arial" panose="020B0604020202020204" pitchFamily="34" charset="0"/>
              <a:buChar char="•"/>
            </a:pPr>
            <a:r>
              <a:rPr lang="ar-JO" sz="2000" dirty="0"/>
              <a:t>مثل </a:t>
            </a:r>
            <a:r>
              <a:rPr lang="ar-JO" sz="2000" dirty="0" smtClean="0"/>
              <a:t>محتوى الايميل ليس مهيكل </a:t>
            </a:r>
            <a:r>
              <a:rPr lang="ar-JO" sz="2000" dirty="0"/>
              <a:t>كالجداول </a:t>
            </a:r>
            <a:r>
              <a:rPr lang="ar-JO" sz="2000" dirty="0" smtClean="0"/>
              <a:t>التقليدية، لكن يحتوي بعض البيانات المهيكلة داخله </a:t>
            </a:r>
            <a:br>
              <a:rPr lang="ar-JO" sz="2000" dirty="0" smtClean="0"/>
            </a:br>
            <a:r>
              <a:rPr lang="ar-JO" sz="2000" dirty="0" smtClean="0"/>
              <a:t>كالمرسل، المستقبل، الوقت، التاريخ،.... .</a:t>
            </a:r>
            <a:endParaRPr lang="ar-JO" sz="2000" dirty="0"/>
          </a:p>
          <a:p>
            <a:pPr lvl="1" algn="r" rtl="1"/>
            <a:endParaRPr lang="en-US" sz="2000" dirty="0"/>
          </a:p>
        </p:txBody>
      </p:sp>
      <p:pic>
        <p:nvPicPr>
          <p:cNvPr id="1026" name="Picture 2" descr="Age GPA Has_Job 3.58 No Study_Ho... 5.0 Exercise_... | Chegg.com"/>
          <p:cNvPicPr>
            <a:picLocks noChangeAspect="1" noChangeArrowheads="1"/>
          </p:cNvPicPr>
          <p:nvPr/>
        </p:nvPicPr>
        <p:blipFill rotWithShape="1">
          <a:blip r:embed="rId2">
            <a:extLst>
              <a:ext uri="{28A0092B-C50C-407E-A947-70E740481C1C}">
                <a14:useLocalDpi xmlns:a14="http://schemas.microsoft.com/office/drawing/2010/main" val="0"/>
              </a:ext>
            </a:extLst>
          </a:blip>
          <a:srcRect b="36143"/>
          <a:stretch/>
        </p:blipFill>
        <p:spPr bwMode="auto">
          <a:xfrm>
            <a:off x="1655064" y="2032853"/>
            <a:ext cx="1975104" cy="11437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1756684" y="3628869"/>
            <a:ext cx="1873484" cy="1248989"/>
          </a:xfrm>
          <a:prstGeom prst="rect">
            <a:avLst/>
          </a:prstGeom>
        </p:spPr>
      </p:pic>
      <p:pic>
        <p:nvPicPr>
          <p:cNvPr id="6" name="Picture 5"/>
          <p:cNvPicPr>
            <a:picLocks noChangeAspect="1"/>
          </p:cNvPicPr>
          <p:nvPr/>
        </p:nvPicPr>
        <p:blipFill rotWithShape="1">
          <a:blip r:embed="rId4"/>
          <a:srcRect l="1742" t="10926" r="5846" b="10727"/>
          <a:stretch/>
        </p:blipFill>
        <p:spPr>
          <a:xfrm>
            <a:off x="1014984" y="5170314"/>
            <a:ext cx="2633472" cy="1091523"/>
          </a:xfrm>
          <a:prstGeom prst="rect">
            <a:avLst/>
          </a:prstGeom>
        </p:spPr>
      </p:pic>
    </p:spTree>
    <p:extLst>
      <p:ext uri="{BB962C8B-B14F-4D97-AF65-F5344CB8AC3E}">
        <p14:creationId xmlns:p14="http://schemas.microsoft.com/office/powerpoint/2010/main" val="269321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800" dirty="0" smtClean="0">
                <a:solidFill>
                  <a:srgbClr val="C00000"/>
                </a:solidFill>
                <a:latin typeface="Times New Roman" panose="02020603050405020304" pitchFamily="18" charset="0"/>
              </a:rPr>
              <a:t>أنواع البيانات في الذكاء الاصطناعي</a:t>
            </a:r>
            <a:endParaRPr lang="ar-JO" sz="4800" dirty="0">
              <a:solidFill>
                <a:srgbClr val="C00000"/>
              </a:solidFill>
              <a:latin typeface="Times New Roman" panose="02020603050405020304" pitchFamily="18" charset="0"/>
            </a:endParaRP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5</a:t>
            </a:fld>
            <a:endParaRPr lang="en-US" dirty="0"/>
          </a:p>
        </p:txBody>
      </p:sp>
      <p:sp>
        <p:nvSpPr>
          <p:cNvPr id="4" name="Rectangle 3"/>
          <p:cNvSpPr/>
          <p:nvPr/>
        </p:nvSpPr>
        <p:spPr>
          <a:xfrm>
            <a:off x="1143539" y="1465254"/>
            <a:ext cx="10630053" cy="2554545"/>
          </a:xfrm>
          <a:prstGeom prst="rect">
            <a:avLst/>
          </a:prstGeom>
        </p:spPr>
        <p:txBody>
          <a:bodyPr wrap="square">
            <a:spAutoFit/>
          </a:bodyPr>
          <a:lstStyle/>
          <a:p>
            <a:pPr marL="342900" indent="-342900" algn="r" rtl="1">
              <a:buFont typeface="Arial" panose="020B0604020202020204" pitchFamily="34" charset="0"/>
              <a:buChar char="•"/>
            </a:pPr>
            <a:r>
              <a:rPr lang="ar-JO" sz="2000" b="1" dirty="0" smtClean="0"/>
              <a:t>أنواع </a:t>
            </a:r>
            <a:r>
              <a:rPr lang="ar-JO" sz="2000" b="1" dirty="0"/>
              <a:t>البيانات حسب وجود التسمية </a:t>
            </a:r>
            <a:r>
              <a:rPr lang="en-US" sz="2000" b="1" dirty="0" smtClean="0"/>
              <a:t>Labels)</a:t>
            </a:r>
            <a:r>
              <a:rPr lang="ar-JO" sz="2000" b="1" dirty="0" smtClean="0"/>
              <a:t>):</a:t>
            </a:r>
          </a:p>
          <a:p>
            <a:pPr algn="r" rtl="1"/>
            <a:endParaRPr lang="en-US" sz="2000" b="1" dirty="0"/>
          </a:p>
          <a:p>
            <a:pPr lvl="1" algn="r" rtl="1"/>
            <a:endParaRPr lang="ar-JO" sz="2000" dirty="0" smtClean="0"/>
          </a:p>
          <a:p>
            <a:pPr lvl="1" algn="r" rtl="1"/>
            <a:endParaRPr lang="ar-JO" sz="2000" dirty="0"/>
          </a:p>
          <a:p>
            <a:pPr marL="742950" lvl="1" indent="-285750" algn="r" rtl="1">
              <a:buFont typeface="+mj-lt"/>
              <a:buAutoNum type="arabicPeriod"/>
            </a:pPr>
            <a:endParaRPr lang="ar-JO" sz="2000" dirty="0" smtClean="0"/>
          </a:p>
          <a:p>
            <a:pPr marL="742950" lvl="1" indent="-285750" algn="r" rtl="1">
              <a:buFont typeface="+mj-lt"/>
              <a:buAutoNum type="arabicPeriod"/>
            </a:pPr>
            <a:endParaRPr lang="ar-JO" sz="2000" dirty="0"/>
          </a:p>
          <a:p>
            <a:pPr marL="742950" lvl="1" indent="-285750" algn="r" rtl="1">
              <a:buFont typeface="+mj-lt"/>
              <a:buAutoNum type="arabicPeriod"/>
            </a:pPr>
            <a:endParaRPr lang="ar-JO" sz="2000" dirty="0" smtClean="0"/>
          </a:p>
          <a:p>
            <a:pPr marL="742950" lvl="1" indent="-285750" algn="r" rtl="1">
              <a:buFont typeface="+mj-lt"/>
              <a:buAutoNum type="arabicPeriod"/>
            </a:pPr>
            <a:endParaRPr lang="ar-JO" sz="2000" dirty="0"/>
          </a:p>
        </p:txBody>
      </p:sp>
      <p:graphicFrame>
        <p:nvGraphicFramePr>
          <p:cNvPr id="2" name="Table 1"/>
          <p:cNvGraphicFramePr>
            <a:graphicFrameLocks noGrp="1"/>
          </p:cNvGraphicFramePr>
          <p:nvPr>
            <p:extLst>
              <p:ext uri="{D42A27DB-BD31-4B8C-83A1-F6EECF244321}">
                <p14:modId xmlns:p14="http://schemas.microsoft.com/office/powerpoint/2010/main" val="2010051250"/>
              </p:ext>
            </p:extLst>
          </p:nvPr>
        </p:nvGraphicFramePr>
        <p:xfrm>
          <a:off x="1303391" y="2011342"/>
          <a:ext cx="10326776" cy="4215721"/>
        </p:xfrm>
        <a:graphic>
          <a:graphicData uri="http://schemas.openxmlformats.org/drawingml/2006/table">
            <a:tbl>
              <a:tblPr firstRow="1" bandRow="1">
                <a:tableStyleId>{5940675A-B579-460E-94D1-54222C63F5DA}</a:tableStyleId>
              </a:tblPr>
              <a:tblGrid>
                <a:gridCol w="5163388">
                  <a:extLst>
                    <a:ext uri="{9D8B030D-6E8A-4147-A177-3AD203B41FA5}">
                      <a16:colId xmlns:a16="http://schemas.microsoft.com/office/drawing/2014/main" val="3596194202"/>
                    </a:ext>
                  </a:extLst>
                </a:gridCol>
                <a:gridCol w="5163388">
                  <a:extLst>
                    <a:ext uri="{9D8B030D-6E8A-4147-A177-3AD203B41FA5}">
                      <a16:colId xmlns:a16="http://schemas.microsoft.com/office/drawing/2014/main" val="3273466831"/>
                    </a:ext>
                  </a:extLst>
                </a:gridCol>
              </a:tblGrid>
              <a:tr h="1412695">
                <a:tc>
                  <a:txBody>
                    <a:bodyPr/>
                    <a:lstStyle/>
                    <a:p>
                      <a:pPr algn="r" rtl="1">
                        <a:buFont typeface="+mj-lt"/>
                        <a:buNone/>
                      </a:pPr>
                      <a:endParaRPr lang="ar-JO" sz="20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buFont typeface="+mj-lt"/>
                        <a:buAutoNum type="arabicPeriod"/>
                      </a:pPr>
                      <a:r>
                        <a:rPr lang="ar-JO" sz="2000" b="1" dirty="0" smtClean="0"/>
                        <a:t>بيانات معلَّمة </a:t>
                      </a:r>
                      <a:r>
                        <a:rPr lang="en-US" sz="2000" b="1" dirty="0" smtClean="0"/>
                        <a:t>Labeled Data)</a:t>
                      </a:r>
                      <a:r>
                        <a:rPr lang="ar-JO" sz="2000" b="1" dirty="0" smtClean="0"/>
                        <a:t>)</a:t>
                      </a:r>
                      <a:r>
                        <a:rPr lang="ar-JO" sz="2000" b="0" dirty="0" smtClean="0"/>
                        <a:t>:</a:t>
                      </a:r>
                      <a:r>
                        <a:rPr lang="ar-JO" sz="2000" b="0" baseline="0" dirty="0" smtClean="0"/>
                        <a:t> </a:t>
                      </a:r>
                      <a:r>
                        <a:rPr lang="ar-JO" sz="2000" dirty="0" smtClean="0"/>
                        <a:t>كل عينة معها “إجابة صحيحة” </a:t>
                      </a:r>
                      <a:r>
                        <a:rPr lang="en-US" sz="2000" dirty="0" smtClean="0"/>
                        <a:t>Label)</a:t>
                      </a:r>
                      <a:r>
                        <a:rPr lang="ar-JO" sz="2000" dirty="0" smtClean="0"/>
                        <a:t>)،</a:t>
                      </a:r>
                      <a:r>
                        <a:rPr lang="ar-JO" sz="2000" baseline="0" dirty="0" smtClean="0"/>
                        <a:t> </a:t>
                      </a:r>
                      <a:r>
                        <a:rPr lang="ar-JO" sz="2000" dirty="0" smtClean="0"/>
                        <a:t>تستخدم في التعلم بالإشراف.</a:t>
                      </a:r>
                    </a:p>
                    <a:p>
                      <a:pPr algn="r" rtl="1"/>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6171463"/>
                  </a:ext>
                </a:extLst>
              </a:tr>
              <a:tr h="1401513">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sz="2000" b="1" dirty="0" smtClean="0"/>
                        <a:t>2. بيانات غير معلَّمة </a:t>
                      </a:r>
                      <a:r>
                        <a:rPr lang="en-US" sz="2000" b="1" dirty="0" smtClean="0"/>
                        <a:t>Unlabeled Data)</a:t>
                      </a:r>
                      <a:r>
                        <a:rPr lang="ar-JO" sz="2000" b="1" dirty="0" smtClean="0"/>
                        <a:t>)</a:t>
                      </a:r>
                      <a:r>
                        <a:rPr lang="ar-JO" sz="2000" b="0" dirty="0" smtClean="0"/>
                        <a:t>:</a:t>
                      </a:r>
                      <a:r>
                        <a:rPr lang="ar-JO" sz="2000" b="0" baseline="0" dirty="0" smtClean="0"/>
                        <a:t> </a:t>
                      </a:r>
                      <a:r>
                        <a:rPr lang="ar-JO" sz="2000" dirty="0" smtClean="0"/>
                        <a:t>بيانات بلا تسميات؛ مثل آلاف التغريدات بدون تصنيف. تستخدم في التعلم بدون بالإشراف.</a:t>
                      </a:r>
                    </a:p>
                    <a:p>
                      <a:pPr algn="r" rtl="1"/>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7793819"/>
                  </a:ext>
                </a:extLst>
              </a:tr>
              <a:tr h="1401513">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JO" sz="2000" b="1" dirty="0" smtClean="0"/>
                        <a:t>3. بيانات جزئيًا معلَّمة (</a:t>
                      </a:r>
                      <a:r>
                        <a:rPr lang="en-US" sz="2000" b="1" dirty="0" smtClean="0"/>
                        <a:t>Semi-Supervised</a:t>
                      </a:r>
                      <a:r>
                        <a:rPr lang="ar-JO" sz="2000" b="1" dirty="0" smtClean="0"/>
                        <a:t>)</a:t>
                      </a:r>
                      <a:r>
                        <a:rPr lang="ar-JO" sz="2000" b="0" baseline="0" dirty="0" smtClean="0"/>
                        <a:t>: </a:t>
                      </a:r>
                      <a:r>
                        <a:rPr lang="ar-JO" sz="2000" dirty="0" smtClean="0"/>
                        <a:t>جزء صغير معلّم، والباقي غير معلّم؛ نستخدم الاثنين معًا. تستخدم في شبه التعلم بالإشراف.</a:t>
                      </a:r>
                    </a:p>
                    <a:p>
                      <a:pPr algn="r" rtl="1"/>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7082794"/>
                  </a:ext>
                </a:extLst>
              </a:tr>
            </a:tbl>
          </a:graphicData>
        </a:graphic>
      </p:graphicFrame>
      <p:pic>
        <p:nvPicPr>
          <p:cNvPr id="3" name="Picture 2"/>
          <p:cNvPicPr>
            <a:picLocks noChangeAspect="1"/>
          </p:cNvPicPr>
          <p:nvPr/>
        </p:nvPicPr>
        <p:blipFill>
          <a:blip r:embed="rId2"/>
          <a:stretch>
            <a:fillRect/>
          </a:stretch>
        </p:blipFill>
        <p:spPr>
          <a:xfrm>
            <a:off x="1553918" y="3635128"/>
            <a:ext cx="3764843" cy="1133856"/>
          </a:xfrm>
          <a:prstGeom prst="rect">
            <a:avLst/>
          </a:prstGeom>
        </p:spPr>
      </p:pic>
      <p:pic>
        <p:nvPicPr>
          <p:cNvPr id="10" name="Picture 9"/>
          <p:cNvPicPr>
            <a:picLocks noChangeAspect="1"/>
          </p:cNvPicPr>
          <p:nvPr/>
        </p:nvPicPr>
        <p:blipFill>
          <a:blip r:embed="rId3"/>
          <a:stretch>
            <a:fillRect/>
          </a:stretch>
        </p:blipFill>
        <p:spPr>
          <a:xfrm>
            <a:off x="1630776" y="4878344"/>
            <a:ext cx="3229167" cy="1522774"/>
          </a:xfrm>
          <a:prstGeom prst="rect">
            <a:avLst/>
          </a:prstGeom>
        </p:spPr>
      </p:pic>
      <p:pic>
        <p:nvPicPr>
          <p:cNvPr id="11" name="Picture 2" descr="Supervised-learning"/>
          <p:cNvPicPr>
            <a:picLocks noChangeAspect="1" noChangeArrowheads="1"/>
          </p:cNvPicPr>
          <p:nvPr/>
        </p:nvPicPr>
        <p:blipFill rotWithShape="1">
          <a:blip r:embed="rId4">
            <a:extLst>
              <a:ext uri="{28A0092B-C50C-407E-A947-70E740481C1C}">
                <a14:useLocalDpi xmlns:a14="http://schemas.microsoft.com/office/drawing/2010/main" val="0"/>
              </a:ext>
            </a:extLst>
          </a:blip>
          <a:srcRect t="14467" r="2753" b="7258"/>
          <a:stretch/>
        </p:blipFill>
        <p:spPr bwMode="auto">
          <a:xfrm>
            <a:off x="1382059" y="1450269"/>
            <a:ext cx="3936702" cy="1910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982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800" dirty="0" smtClean="0">
                <a:solidFill>
                  <a:srgbClr val="C00000"/>
                </a:solidFill>
                <a:latin typeface="Times New Roman" panose="02020603050405020304" pitchFamily="18" charset="0"/>
              </a:rPr>
              <a:t>دور البيانات في الذكاء الاصطناعي</a:t>
            </a:r>
            <a:endParaRPr lang="ar-JO" sz="4800" dirty="0">
              <a:solidFill>
                <a:srgbClr val="C00000"/>
              </a:solidFill>
              <a:latin typeface="Times New Roman" panose="02020603050405020304" pitchFamily="18" charset="0"/>
            </a:endParaRP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6</a:t>
            </a:fld>
            <a:endParaRPr lang="en-US" dirty="0"/>
          </a:p>
        </p:txBody>
      </p:sp>
      <p:sp>
        <p:nvSpPr>
          <p:cNvPr id="8" name="Rectangle 7"/>
          <p:cNvSpPr/>
          <p:nvPr/>
        </p:nvSpPr>
        <p:spPr>
          <a:xfrm>
            <a:off x="701040" y="1582718"/>
            <a:ext cx="11072552" cy="4524315"/>
          </a:xfrm>
          <a:prstGeom prst="rect">
            <a:avLst/>
          </a:prstGeom>
        </p:spPr>
        <p:txBody>
          <a:bodyPr wrap="square">
            <a:spAutoFit/>
          </a:bodyPr>
          <a:lstStyle/>
          <a:p>
            <a:pPr algn="just" rtl="1"/>
            <a:r>
              <a:rPr lang="ar-JO" sz="2400" b="1" dirty="0"/>
              <a:t>البيانات هي الأساس الذي يتعلّم منه أيّ نموذج للذكاء </a:t>
            </a:r>
            <a:r>
              <a:rPr lang="ar-JO" sz="2400" b="1" dirty="0" smtClean="0"/>
              <a:t>الاصطناعي، فمن أهميتها :</a:t>
            </a:r>
            <a:endParaRPr lang="ar-JO" sz="2400" dirty="0" smtClean="0"/>
          </a:p>
          <a:p>
            <a:pPr algn="just" rtl="1"/>
            <a:endParaRPr lang="ar-JO" sz="2400" b="1" dirty="0"/>
          </a:p>
          <a:p>
            <a:pPr algn="just" rtl="1"/>
            <a:r>
              <a:rPr lang="ar-JO" sz="2400" b="1" dirty="0" smtClean="0"/>
              <a:t> 1. أساسية للتعلّم </a:t>
            </a:r>
            <a:r>
              <a:rPr lang="ar-JO" sz="2400" b="1" dirty="0"/>
              <a:t>الآلي</a:t>
            </a:r>
            <a:endParaRPr lang="ar-JO" sz="2400" dirty="0"/>
          </a:p>
          <a:p>
            <a:pPr algn="r" rtl="1"/>
            <a:r>
              <a:rPr lang="ar-JO" sz="2400" dirty="0"/>
              <a:t>تعتمد أنظمة التعلّم الآلي والتعلّم العميق على كميات كبيرة من البيانات من أجل اكتشاف الأنماط المتكرّرة في الأمثلة السابقة، وبناء نماذج قادرة على إنتاج مخرجات تعتمد على هذه البيانات. فبدلًا من برمجة مجموعة ثابتة من القواعد المنطقية كما في الأنظمة التقليدية القائمة على القواعد، يتعلّم نموذج التعلّم الآلي من البيانات التي تُعرَض عليه ليُطوّر قدراته التنبؤية</a:t>
            </a:r>
            <a:r>
              <a:rPr lang="ar-JO" sz="2400" dirty="0" smtClean="0"/>
              <a:t>.</a:t>
            </a:r>
          </a:p>
          <a:p>
            <a:pPr algn="r" rtl="1"/>
            <a:r>
              <a:rPr lang="ar-JO" sz="2400" dirty="0"/>
              <a:t/>
            </a:r>
            <a:br>
              <a:rPr lang="ar-JO" sz="2400" dirty="0"/>
            </a:br>
            <a:r>
              <a:rPr lang="ar-JO" sz="2400" dirty="0"/>
              <a:t>تُستخدَم هذه البيانات لتدريب النماذج في مجالات مختلفة مثل:</a:t>
            </a:r>
          </a:p>
          <a:p>
            <a:pPr algn="r" rtl="1">
              <a:buFont typeface="Arial" panose="020B0604020202020204" pitchFamily="34" charset="0"/>
              <a:buChar char="•"/>
            </a:pPr>
            <a:r>
              <a:rPr lang="ar-JO" sz="2400" b="1" dirty="0"/>
              <a:t>الرؤية الحاسوبية:</a:t>
            </a:r>
            <a:r>
              <a:rPr lang="ar-JO" sz="2400" dirty="0"/>
              <a:t> تحليل الصور الطبية واكتشاف الأمراض.</a:t>
            </a:r>
          </a:p>
          <a:p>
            <a:pPr algn="r" rtl="1">
              <a:buFont typeface="Arial" panose="020B0604020202020204" pitchFamily="34" charset="0"/>
              <a:buChar char="•"/>
            </a:pPr>
            <a:r>
              <a:rPr lang="ar-JO" sz="2400" b="1" dirty="0"/>
              <a:t>معالجة اللغة الطبيعية:</a:t>
            </a:r>
            <a:r>
              <a:rPr lang="ar-JO" sz="2400" dirty="0"/>
              <a:t> فهم النصوص، تصنيف المشاعر، وترشيح البريد العشوائي.</a:t>
            </a:r>
          </a:p>
          <a:p>
            <a:pPr algn="r" rtl="1">
              <a:buFont typeface="Arial" panose="020B0604020202020204" pitchFamily="34" charset="0"/>
              <a:buChar char="•"/>
            </a:pPr>
            <a:r>
              <a:rPr lang="ar-JO" sz="2400" b="1" dirty="0"/>
              <a:t>المركبات ذاتية القيادة:</a:t>
            </a:r>
            <a:r>
              <a:rPr lang="ar-JO" sz="2400" dirty="0"/>
              <a:t> قراءة بيانات الحساسات واتخاذ قرارات قيادة آمنة.</a:t>
            </a:r>
          </a:p>
        </p:txBody>
      </p:sp>
    </p:spTree>
    <p:extLst>
      <p:ext uri="{BB962C8B-B14F-4D97-AF65-F5344CB8AC3E}">
        <p14:creationId xmlns:p14="http://schemas.microsoft.com/office/powerpoint/2010/main" val="2501178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800" dirty="0" smtClean="0">
                <a:solidFill>
                  <a:srgbClr val="C00000"/>
                </a:solidFill>
                <a:latin typeface="Times New Roman" panose="02020603050405020304" pitchFamily="18" charset="0"/>
              </a:rPr>
              <a:t>دور البيانات في الذكاء الاصطناعي</a:t>
            </a:r>
            <a:endParaRPr lang="ar-JO" sz="4800" dirty="0">
              <a:solidFill>
                <a:srgbClr val="C00000"/>
              </a:solidFill>
              <a:latin typeface="Times New Roman" panose="02020603050405020304" pitchFamily="18" charset="0"/>
            </a:endParaRP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7</a:t>
            </a:fld>
            <a:endParaRPr lang="en-US" dirty="0"/>
          </a:p>
        </p:txBody>
      </p:sp>
      <p:sp>
        <p:nvSpPr>
          <p:cNvPr id="8" name="Rectangle 7"/>
          <p:cNvSpPr/>
          <p:nvPr/>
        </p:nvSpPr>
        <p:spPr>
          <a:xfrm>
            <a:off x="701040" y="1582718"/>
            <a:ext cx="11072552" cy="3785652"/>
          </a:xfrm>
          <a:prstGeom prst="rect">
            <a:avLst/>
          </a:prstGeom>
        </p:spPr>
        <p:txBody>
          <a:bodyPr wrap="square">
            <a:spAutoFit/>
          </a:bodyPr>
          <a:lstStyle/>
          <a:p>
            <a:pPr algn="r" rtl="1"/>
            <a:r>
              <a:rPr lang="ar-JO" sz="2400" dirty="0" smtClean="0"/>
              <a:t>2</a:t>
            </a:r>
            <a:r>
              <a:rPr lang="ar-JO" sz="2400" b="1" dirty="0" smtClean="0"/>
              <a:t>. </a:t>
            </a:r>
            <a:r>
              <a:rPr lang="ar-JO" sz="2400" b="1" dirty="0"/>
              <a:t>زيادة دقّة الذكاء الاصطناعي </a:t>
            </a:r>
            <a:r>
              <a:rPr lang="ar-JO" sz="2400" b="1" dirty="0" smtClean="0"/>
              <a:t>وأدائه</a:t>
            </a:r>
            <a:endParaRPr lang="ar-JO" sz="2400" b="1" dirty="0"/>
          </a:p>
          <a:p>
            <a:pPr algn="r" rtl="1"/>
            <a:endParaRPr lang="ar-JO" sz="2400" dirty="0"/>
          </a:p>
          <a:p>
            <a:pPr algn="r" rtl="1"/>
            <a:r>
              <a:rPr lang="ar-JO" sz="2400" dirty="0"/>
              <a:t>تحتاج تطبيقات الذكاء الاصطناعي إلى درجة عالية من الدقّة كي تكون نتائجها موثوقة وقابلة للاستخدام. وتُعدّ جودة البيانات وتنوّعها وحُسن جمعها من العوامل الأساسية التي تنعكس مباشرةً على دقّة تنبؤات نماذج الذكاء الاصطناعي وأدائها </a:t>
            </a:r>
            <a:r>
              <a:rPr lang="ar-JO" sz="2400" dirty="0" smtClean="0"/>
              <a:t>العام، مثلاَ:</a:t>
            </a:r>
          </a:p>
          <a:p>
            <a:pPr algn="r" rtl="1"/>
            <a:endParaRPr lang="ar-JO" sz="2400" dirty="0"/>
          </a:p>
          <a:p>
            <a:pPr algn="r" rtl="1"/>
            <a:r>
              <a:rPr lang="ar-JO" sz="2400" dirty="0" smtClean="0"/>
              <a:t>أ. اكتشاف </a:t>
            </a:r>
            <a:r>
              <a:rPr lang="ar-JO" sz="2400" dirty="0"/>
              <a:t>الاحتيال </a:t>
            </a:r>
            <a:r>
              <a:rPr lang="ar-JO" sz="2400" dirty="0" smtClean="0"/>
              <a:t>المالي</a:t>
            </a:r>
            <a:endParaRPr lang="ar-JO" sz="2400" dirty="0"/>
          </a:p>
          <a:p>
            <a:pPr algn="r" rtl="1"/>
            <a:r>
              <a:rPr lang="ar-JO" sz="2400" dirty="0"/>
              <a:t>   تقوم أنظمة الذكاء الاصطناعي بتحليل سجلات المعاملات المالية الضخمة، ومراجعة الأنماط والعلاقات بينها؛ للكشف عن السلوكيات غير الطبيعية أو المريبة. وكلّما كانت البيانات أشمل وأكثر دقّة، ازدادت قدرة النظام على اكتشاف عمليات الاحتيال مبكرًا</a:t>
            </a:r>
            <a:r>
              <a:rPr lang="ar-JO" sz="2400" dirty="0" smtClean="0"/>
              <a:t>.</a:t>
            </a:r>
            <a:endParaRPr lang="ar-JO" sz="2400" dirty="0"/>
          </a:p>
        </p:txBody>
      </p:sp>
    </p:spTree>
    <p:extLst>
      <p:ext uri="{BB962C8B-B14F-4D97-AF65-F5344CB8AC3E}">
        <p14:creationId xmlns:p14="http://schemas.microsoft.com/office/powerpoint/2010/main" val="3294384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800" dirty="0" smtClean="0">
                <a:solidFill>
                  <a:srgbClr val="C00000"/>
                </a:solidFill>
                <a:latin typeface="Times New Roman" panose="02020603050405020304" pitchFamily="18" charset="0"/>
              </a:rPr>
              <a:t>دور البيانات في الذكاء الاصطناعي</a:t>
            </a:r>
            <a:endParaRPr lang="ar-JO" sz="4800" dirty="0">
              <a:solidFill>
                <a:srgbClr val="C00000"/>
              </a:solidFill>
              <a:latin typeface="Times New Roman" panose="02020603050405020304" pitchFamily="18" charset="0"/>
            </a:endParaRP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8</a:t>
            </a:fld>
            <a:endParaRPr lang="en-US" dirty="0"/>
          </a:p>
        </p:txBody>
      </p:sp>
      <p:sp>
        <p:nvSpPr>
          <p:cNvPr id="8" name="Rectangle 7"/>
          <p:cNvSpPr/>
          <p:nvPr/>
        </p:nvSpPr>
        <p:spPr>
          <a:xfrm>
            <a:off x="701040" y="1582718"/>
            <a:ext cx="11072552" cy="4524315"/>
          </a:xfrm>
          <a:prstGeom prst="rect">
            <a:avLst/>
          </a:prstGeom>
        </p:spPr>
        <p:txBody>
          <a:bodyPr wrap="square">
            <a:spAutoFit/>
          </a:bodyPr>
          <a:lstStyle/>
          <a:p>
            <a:pPr algn="r" rtl="1"/>
            <a:r>
              <a:rPr lang="ar-JO" sz="2400" dirty="0" smtClean="0"/>
              <a:t>ب. التشخيص </a:t>
            </a:r>
            <a:r>
              <a:rPr lang="ar-JO" sz="2400" dirty="0"/>
              <a:t>في القطاع </a:t>
            </a:r>
            <a:r>
              <a:rPr lang="ar-JO" sz="2400" dirty="0" smtClean="0"/>
              <a:t>الصحي</a:t>
            </a:r>
          </a:p>
          <a:p>
            <a:pPr algn="r" rtl="1"/>
            <a:r>
              <a:rPr lang="ar-JO" sz="2400" dirty="0" smtClean="0"/>
              <a:t>تعتمد </a:t>
            </a:r>
            <a:r>
              <a:rPr lang="ar-JO" sz="2400" dirty="0"/>
              <a:t>نماذج التشخيص المبنيّة على الذكاء الاصطناعي على بيانات طبية دقيقة، وتاريخٍ مرضي مفصّل؛ للمساعدة في التعرف على الأمراض، مثل السرطان، في مراحله الأولى. ويؤدي نقص البيانات أو ضعف جودتها إلى انخفاض كفاءة هذه </a:t>
            </a:r>
            <a:r>
              <a:rPr lang="ar-JO" sz="2400" dirty="0" smtClean="0"/>
              <a:t>النماذج.</a:t>
            </a:r>
          </a:p>
          <a:p>
            <a:pPr algn="r" rtl="1"/>
            <a:endParaRPr lang="ar-JO" sz="2400" dirty="0" smtClean="0"/>
          </a:p>
          <a:p>
            <a:pPr algn="r" rtl="1"/>
            <a:r>
              <a:rPr lang="ar-JO" sz="2400" dirty="0" smtClean="0"/>
              <a:t>ج. برامج </a:t>
            </a:r>
            <a:r>
              <a:rPr lang="ar-JO" sz="2400" dirty="0"/>
              <a:t>المحادثة الآلية والمساعدون </a:t>
            </a:r>
            <a:r>
              <a:rPr lang="ar-JO" sz="2400" dirty="0" smtClean="0"/>
              <a:t>الافتراضين</a:t>
            </a:r>
          </a:p>
          <a:p>
            <a:pPr algn="r" rtl="1"/>
            <a:r>
              <a:rPr lang="ar-JO" sz="2400" dirty="0" smtClean="0"/>
              <a:t>تُدرَّب </a:t>
            </a:r>
            <a:r>
              <a:rPr lang="ar-JO" sz="2400" dirty="0"/>
              <a:t>أنظمة المحادثة على كميات كبيرة من النصوص في لغات وسياقات مختلفة، مما يُحسّن من قدرتها على فهم أسئلة المستخدمين، وتقديم إجابات أدقّ، واستيعاب سياق الحوار السابق</a:t>
            </a:r>
            <a:r>
              <a:rPr lang="ar-JO" sz="2400" dirty="0" smtClean="0"/>
              <a:t>.</a:t>
            </a:r>
          </a:p>
          <a:p>
            <a:pPr algn="r" rtl="1"/>
            <a:endParaRPr lang="ar-JO" sz="2400" dirty="0" smtClean="0"/>
          </a:p>
          <a:p>
            <a:pPr algn="r" rtl="1"/>
            <a:r>
              <a:rPr lang="ar-JO" sz="2400" dirty="0" smtClean="0"/>
              <a:t>د. تطوير </a:t>
            </a:r>
            <a:r>
              <a:rPr lang="ar-JO" sz="2400" dirty="0"/>
              <a:t>نماذج أكثر كفاءة </a:t>
            </a:r>
            <a:r>
              <a:rPr lang="ar-JO" sz="2400" dirty="0" smtClean="0"/>
              <a:t>وموثوقية</a:t>
            </a:r>
          </a:p>
          <a:p>
            <a:pPr algn="r" rtl="1"/>
            <a:r>
              <a:rPr lang="ar-JO" sz="2400" dirty="0" smtClean="0"/>
              <a:t>تسعى </a:t>
            </a:r>
            <a:r>
              <a:rPr lang="ar-JO" sz="2400" dirty="0"/>
              <a:t>الشركات المطوِّرة للذكاء الاصطناعي إلى بناء نماذج قادرة على التعامل مع تطبيقات حقيقية معقّدة، وهذا يتطلّب توافر مجموعات بيانات ضخمة ومتنوّعة تمثّل مختلف الحالات والسيناريوهات في العالم الواقعي.</a:t>
            </a:r>
          </a:p>
        </p:txBody>
      </p:sp>
    </p:spTree>
    <p:extLst>
      <p:ext uri="{BB962C8B-B14F-4D97-AF65-F5344CB8AC3E}">
        <p14:creationId xmlns:p14="http://schemas.microsoft.com/office/powerpoint/2010/main" val="4122374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102247-B34E-FCAA-D992-A009705770D9}"/>
              </a:ext>
            </a:extLst>
          </p:cNvPr>
          <p:cNvSpPr txBox="1"/>
          <p:nvPr/>
        </p:nvSpPr>
        <p:spPr>
          <a:xfrm>
            <a:off x="561832" y="281455"/>
            <a:ext cx="11068335"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JO" sz="4800" dirty="0" smtClean="0">
                <a:solidFill>
                  <a:srgbClr val="C00000"/>
                </a:solidFill>
                <a:latin typeface="Times New Roman" panose="02020603050405020304" pitchFamily="18" charset="0"/>
              </a:rPr>
              <a:t>دور البيانات في الذكاء الاصطناعي</a:t>
            </a:r>
            <a:endParaRPr lang="ar-JO" sz="4800" dirty="0">
              <a:solidFill>
                <a:srgbClr val="C00000"/>
              </a:solidFill>
              <a:latin typeface="Times New Roman" panose="02020603050405020304" pitchFamily="18" charset="0"/>
            </a:endParaRPr>
          </a:p>
        </p:txBody>
      </p:sp>
      <p:sp>
        <p:nvSpPr>
          <p:cNvPr id="7" name="Slide Number Placeholder 6">
            <a:extLst>
              <a:ext uri="{FF2B5EF4-FFF2-40B4-BE49-F238E27FC236}">
                <a16:creationId xmlns:a16="http://schemas.microsoft.com/office/drawing/2014/main" id="{F44B7286-0F52-41C8-1FC4-C3371C0A85BA}"/>
              </a:ext>
            </a:extLst>
          </p:cNvPr>
          <p:cNvSpPr>
            <a:spLocks noGrp="1"/>
          </p:cNvSpPr>
          <p:nvPr>
            <p:ph type="sldNum" sz="quarter" idx="12"/>
          </p:nvPr>
        </p:nvSpPr>
        <p:spPr/>
        <p:txBody>
          <a:bodyPr/>
          <a:lstStyle/>
          <a:p>
            <a:fld id="{3A98EE3D-8CD1-4C3F-BD1C-C98C9596463C}" type="slidenum">
              <a:rPr lang="en-US" smtClean="0"/>
              <a:t>9</a:t>
            </a:fld>
            <a:endParaRPr lang="en-US" dirty="0"/>
          </a:p>
        </p:txBody>
      </p:sp>
      <p:sp>
        <p:nvSpPr>
          <p:cNvPr id="8" name="Rectangle 7"/>
          <p:cNvSpPr/>
          <p:nvPr/>
        </p:nvSpPr>
        <p:spPr>
          <a:xfrm>
            <a:off x="701040" y="1582718"/>
            <a:ext cx="11072552" cy="4893647"/>
          </a:xfrm>
          <a:prstGeom prst="rect">
            <a:avLst/>
          </a:prstGeom>
        </p:spPr>
        <p:txBody>
          <a:bodyPr wrap="square">
            <a:spAutoFit/>
          </a:bodyPr>
          <a:lstStyle/>
          <a:p>
            <a:pPr algn="just" rtl="1"/>
            <a:r>
              <a:rPr lang="ar-JO" sz="2400" b="1" dirty="0"/>
              <a:t>3. تسهيل التخصيص والتحليلات </a:t>
            </a:r>
            <a:r>
              <a:rPr lang="ar-JO" sz="2400" b="1" dirty="0" smtClean="0"/>
              <a:t>التنبؤية</a:t>
            </a:r>
          </a:p>
          <a:p>
            <a:pPr algn="just" rtl="1"/>
            <a:endParaRPr lang="ar-JO" sz="2400" b="1" dirty="0" smtClean="0"/>
          </a:p>
          <a:p>
            <a:pPr algn="just" rtl="1"/>
            <a:r>
              <a:rPr lang="ar-JO" sz="2400" dirty="0" smtClean="0"/>
              <a:t>يسهم </a:t>
            </a:r>
            <a:r>
              <a:rPr lang="ar-JO" sz="2400" dirty="0"/>
              <a:t>الذكاء الاصطناعي في تقديم تجربة أكثر تخصيصًا للمستخدم، وذلك من خلال جمع بيانات استخدامه وتحليل تفاعلاته السابقة عبر مختلف المنصّات والأجهزة، ثم استنتاج تفضيلاته والتنبؤ باحتياجاته </a:t>
            </a:r>
            <a:r>
              <a:rPr lang="ar-JO" sz="2400" dirty="0" smtClean="0"/>
              <a:t>المستقبلية. أمثلة </a:t>
            </a:r>
            <a:r>
              <a:rPr lang="ar-JO" sz="2400" dirty="0"/>
              <a:t>على ذلك</a:t>
            </a:r>
            <a:r>
              <a:rPr lang="ar-JO" sz="2400" dirty="0" smtClean="0"/>
              <a:t>:</a:t>
            </a:r>
          </a:p>
          <a:p>
            <a:pPr algn="just" rtl="1"/>
            <a:r>
              <a:rPr lang="ar-JO" sz="2400" dirty="0" smtClean="0"/>
              <a:t>أ. تقوم </a:t>
            </a:r>
            <a:r>
              <a:rPr lang="ar-JO" sz="2400" dirty="0"/>
              <a:t>مواقع التجارة الإلكترونية مثل </a:t>
            </a:r>
            <a:r>
              <a:rPr lang="en-US" sz="2400" dirty="0"/>
              <a:t>Amazon </a:t>
            </a:r>
            <a:r>
              <a:rPr lang="ar-JO" sz="2400" dirty="0"/>
              <a:t>و </a:t>
            </a:r>
            <a:r>
              <a:rPr lang="en-US" sz="2400" dirty="0"/>
              <a:t>Flipkart </a:t>
            </a:r>
            <a:r>
              <a:rPr lang="ar-JO" sz="2400" dirty="0" smtClean="0"/>
              <a:t> باقتراح </a:t>
            </a:r>
            <a:r>
              <a:rPr lang="ar-JO" sz="2400" dirty="0"/>
              <a:t>منتجات مناسبة للمستخدم اعتمادًا على سجلّ بحثه وسلوكه الشرائي السابق</a:t>
            </a:r>
            <a:r>
              <a:rPr lang="ar-JO" sz="2400" dirty="0" smtClean="0"/>
              <a:t>.</a:t>
            </a:r>
            <a:endParaRPr lang="en-US" sz="2400" dirty="0" smtClean="0"/>
          </a:p>
          <a:p>
            <a:pPr algn="just" rtl="1"/>
            <a:endParaRPr lang="ar-JO" sz="2400" dirty="0" smtClean="0"/>
          </a:p>
          <a:p>
            <a:pPr algn="just" rtl="1"/>
            <a:r>
              <a:rPr lang="ar-JO" sz="2400" dirty="0" smtClean="0"/>
              <a:t>ب. تقدّم </a:t>
            </a:r>
            <a:r>
              <a:rPr lang="ar-JO" sz="2400" dirty="0"/>
              <a:t>منصّات بثّ المحتوى مثل </a:t>
            </a:r>
            <a:r>
              <a:rPr lang="en-US" sz="2400" dirty="0"/>
              <a:t>YouTube </a:t>
            </a:r>
            <a:r>
              <a:rPr lang="ar-JO" sz="2400" dirty="0"/>
              <a:t>و </a:t>
            </a:r>
            <a:r>
              <a:rPr lang="en-US" sz="2400" dirty="0"/>
              <a:t>Netflix </a:t>
            </a:r>
            <a:r>
              <a:rPr lang="ar-JO" sz="2400" dirty="0"/>
              <a:t>و </a:t>
            </a:r>
            <a:r>
              <a:rPr lang="en-US" sz="2400" dirty="0"/>
              <a:t>Spotify </a:t>
            </a:r>
            <a:r>
              <a:rPr lang="ar-JO" sz="2400" dirty="0" smtClean="0"/>
              <a:t> توصيات </a:t>
            </a:r>
            <a:r>
              <a:rPr lang="ar-JO" sz="2400" dirty="0"/>
              <a:t>مخصّصة للفيديوهات أو الأغاني استنادًا إلى ما شاهده أو استمع إليه من قبل</a:t>
            </a:r>
            <a:r>
              <a:rPr lang="ar-JO" sz="2400" dirty="0" smtClean="0"/>
              <a:t>.</a:t>
            </a:r>
            <a:endParaRPr lang="en-US" sz="2400" dirty="0" smtClean="0"/>
          </a:p>
          <a:p>
            <a:pPr algn="just" rtl="1"/>
            <a:endParaRPr lang="ar-JO" sz="2400" dirty="0" smtClean="0"/>
          </a:p>
          <a:p>
            <a:pPr algn="just" rtl="1"/>
            <a:r>
              <a:rPr lang="ar-JO" sz="2400" dirty="0" smtClean="0"/>
              <a:t>ج. يستخدم </a:t>
            </a:r>
            <a:r>
              <a:rPr lang="ar-JO" sz="2400" dirty="0"/>
              <a:t>المساعدون الافتراضيون مثل </a:t>
            </a:r>
            <a:r>
              <a:rPr lang="en-US" sz="2400" dirty="0"/>
              <a:t>Siri </a:t>
            </a:r>
            <a:r>
              <a:rPr lang="ar-JO" sz="2400" dirty="0"/>
              <a:t>و </a:t>
            </a:r>
            <a:r>
              <a:rPr lang="en-US" sz="2400" dirty="0" smtClean="0"/>
              <a:t>Google </a:t>
            </a:r>
            <a:r>
              <a:rPr lang="en-US" sz="2400" dirty="0"/>
              <a:t>Assistant </a:t>
            </a:r>
            <a:r>
              <a:rPr lang="ar-JO" sz="2400" dirty="0" smtClean="0"/>
              <a:t>و</a:t>
            </a:r>
            <a:r>
              <a:rPr lang="en-US" sz="2400" dirty="0" smtClean="0"/>
              <a:t>Alexa </a:t>
            </a:r>
            <a:r>
              <a:rPr lang="ar-JO" sz="2400" dirty="0"/>
              <a:t>أنماط تفاعل المستخدم لإضافة التذكيرات، واقتراح إجراءات، وتنظيم المهام اليومية بطريقة تناسب عاداته واهتماماته.</a:t>
            </a:r>
          </a:p>
        </p:txBody>
      </p:sp>
    </p:spTree>
    <p:extLst>
      <p:ext uri="{BB962C8B-B14F-4D97-AF65-F5344CB8AC3E}">
        <p14:creationId xmlns:p14="http://schemas.microsoft.com/office/powerpoint/2010/main" val="95800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3CD65D-61A5-43C9-A837-6EC73C7DA8AB}">
  <ds:schemaRefs>
    <ds:schemaRef ds:uri="71af3243-3dd4-4a8d-8c0d-dd76da1f02a5"/>
    <ds:schemaRef ds:uri="http://purl.org/dc/dcmitype/"/>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16c05727-aa75-4e4a-9b5f-8a80a1165891"/>
    <ds:schemaRef ds:uri="http://schemas.microsoft.com/office/2006/metadata/properties"/>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{19C51738-E676-49A8-BE2F-89E09A448956}tf11437505_win32</Template>
  <TotalTime>23223</TotalTime>
  <Words>1874</Words>
  <Application>Microsoft Office PowerPoint</Application>
  <PresentationFormat>Widescreen</PresentationFormat>
  <Paragraphs>201</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Georgia Pro Cond Light</vt:lpstr>
      <vt:lpstr>Speak Pro</vt:lpstr>
      <vt:lpstr>Times New Roman</vt:lpstr>
      <vt:lpstr>Wingdings</vt:lpstr>
      <vt:lpstr>RetrospectVTI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تطبيقات الذكاء الإصطناعي التقنيات الأساسية للذكاء الاصطناعي</dc:title>
  <dc:creator>OLA ADNAN AL TITI</dc:creator>
  <cp:lastModifiedBy>user</cp:lastModifiedBy>
  <cp:revision>300</cp:revision>
  <dcterms:created xsi:type="dcterms:W3CDTF">2024-10-01T19:19:30Z</dcterms:created>
  <dcterms:modified xsi:type="dcterms:W3CDTF">2025-11-30T11:04:09Z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